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102" y="9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4443036-83F6-7F45-9AB8-0F51BC3A7476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1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Zenia Fung</dc:creator>
  <cp:lastModifiedBy>John D Leonard</cp:lastModifiedBy>
  <cp:revision>18</cp:revision>
  <dcterms:created xsi:type="dcterms:W3CDTF">2013-01-30T19:22:16Z</dcterms:created>
  <dcterms:modified xsi:type="dcterms:W3CDTF">2016-08-23T19:35:43Z</dcterms:modified>
</cp:coreProperties>
</file>