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1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6CC7-483A-4F6A-A113-3D6499A9B183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56B6-D00B-4A67-A9A5-796999B62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8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6CC7-483A-4F6A-A113-3D6499A9B183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56B6-D00B-4A67-A9A5-796999B62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1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6CC7-483A-4F6A-A113-3D6499A9B183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56B6-D00B-4A67-A9A5-796999B62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7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6CC7-483A-4F6A-A113-3D6499A9B183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56B6-D00B-4A67-A9A5-796999B62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0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6CC7-483A-4F6A-A113-3D6499A9B183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56B6-D00B-4A67-A9A5-796999B62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6CC7-483A-4F6A-A113-3D6499A9B183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56B6-D00B-4A67-A9A5-796999B62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6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6CC7-483A-4F6A-A113-3D6499A9B183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56B6-D00B-4A67-A9A5-796999B62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44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6CC7-483A-4F6A-A113-3D6499A9B183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56B6-D00B-4A67-A9A5-796999B62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9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6CC7-483A-4F6A-A113-3D6499A9B183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56B6-D00B-4A67-A9A5-796999B62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4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6CC7-483A-4F6A-A113-3D6499A9B183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56B6-D00B-4A67-A9A5-796999B62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7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6CC7-483A-4F6A-A113-3D6499A9B183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56B6-D00B-4A67-A9A5-796999B62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2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66CC7-483A-4F6A-A113-3D6499A9B183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656B6-D00B-4A67-A9A5-796999B62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7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figures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49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 – our shared governance is effective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2629691"/>
            <a:ext cx="6400813" cy="2743206"/>
          </a:xfrm>
        </p:spPr>
      </p:pic>
    </p:spTree>
    <p:extLst>
      <p:ext uri="{BB962C8B-B14F-4D97-AF65-F5344CB8AC3E}">
        <p14:creationId xmlns:p14="http://schemas.microsoft.com/office/powerpoint/2010/main" val="2253376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 – leadership of school is effective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2629691"/>
            <a:ext cx="6400813" cy="2743206"/>
          </a:xfrm>
        </p:spPr>
      </p:pic>
    </p:spTree>
    <p:extLst>
      <p:ext uri="{BB962C8B-B14F-4D97-AF65-F5344CB8AC3E}">
        <p14:creationId xmlns:p14="http://schemas.microsoft.com/office/powerpoint/2010/main" val="3132166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 – overall, I’m satisfied with school leadership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2629691"/>
            <a:ext cx="6400813" cy="2743206"/>
          </a:xfrm>
        </p:spPr>
      </p:pic>
    </p:spTree>
    <p:extLst>
      <p:ext uri="{BB962C8B-B14F-4D97-AF65-F5344CB8AC3E}">
        <p14:creationId xmlns:p14="http://schemas.microsoft.com/office/powerpoint/2010/main" val="4223974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 – School is a good place to 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2629691"/>
            <a:ext cx="6400813" cy="2743206"/>
          </a:xfrm>
        </p:spPr>
      </p:pic>
    </p:spTree>
    <p:extLst>
      <p:ext uri="{BB962C8B-B14F-4D97-AF65-F5344CB8AC3E}">
        <p14:creationId xmlns:p14="http://schemas.microsoft.com/office/powerpoint/2010/main" val="769216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 – Faculty are collegial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2629691"/>
            <a:ext cx="6400813" cy="2743206"/>
          </a:xfrm>
        </p:spPr>
      </p:pic>
    </p:spTree>
    <p:extLst>
      <p:ext uri="{BB962C8B-B14F-4D97-AF65-F5344CB8AC3E}">
        <p14:creationId xmlns:p14="http://schemas.microsoft.com/office/powerpoint/2010/main" val="1733451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14 – Faculty are recognized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2629691"/>
            <a:ext cx="6400813" cy="2743206"/>
          </a:xfrm>
        </p:spPr>
      </p:pic>
    </p:spTree>
    <p:extLst>
      <p:ext uri="{BB962C8B-B14F-4D97-AF65-F5344CB8AC3E}">
        <p14:creationId xmlns:p14="http://schemas.microsoft.com/office/powerpoint/2010/main" val="177207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1 - Voice opinions about polices/procedures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2629691"/>
            <a:ext cx="6400813" cy="2743206"/>
          </a:xfrm>
        </p:spPr>
      </p:pic>
    </p:spTree>
    <p:extLst>
      <p:ext uri="{BB962C8B-B14F-4D97-AF65-F5344CB8AC3E}">
        <p14:creationId xmlns:p14="http://schemas.microsoft.com/office/powerpoint/2010/main" val="132670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– input into decisions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2629691"/>
            <a:ext cx="6400813" cy="2743206"/>
          </a:xfrm>
        </p:spPr>
      </p:pic>
    </p:spTree>
    <p:extLst>
      <p:ext uri="{BB962C8B-B14F-4D97-AF65-F5344CB8AC3E}">
        <p14:creationId xmlns:p14="http://schemas.microsoft.com/office/powerpoint/2010/main" val="1752041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– leadership communicates rationale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2629691"/>
            <a:ext cx="6400813" cy="2743206"/>
          </a:xfrm>
        </p:spPr>
      </p:pic>
    </p:spTree>
    <p:extLst>
      <p:ext uri="{BB962C8B-B14F-4D97-AF65-F5344CB8AC3E}">
        <p14:creationId xmlns:p14="http://schemas.microsoft.com/office/powerpoint/2010/main" val="985233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– leadership shares information openly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2629691"/>
            <a:ext cx="6400813" cy="2743206"/>
          </a:xfrm>
        </p:spPr>
      </p:pic>
    </p:spTree>
    <p:extLst>
      <p:ext uri="{BB962C8B-B14F-4D97-AF65-F5344CB8AC3E}">
        <p14:creationId xmlns:p14="http://schemas.microsoft.com/office/powerpoint/2010/main" val="281585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– familiar with priorities in strategic plan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2629691"/>
            <a:ext cx="6400813" cy="2743206"/>
          </a:xfrm>
        </p:spPr>
      </p:pic>
    </p:spTree>
    <p:extLst>
      <p:ext uri="{BB962C8B-B14F-4D97-AF65-F5344CB8AC3E}">
        <p14:creationId xmlns:p14="http://schemas.microsoft.com/office/powerpoint/2010/main" val="414106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 – updated sense of strategic plan progress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2629691"/>
            <a:ext cx="6400813" cy="2743206"/>
          </a:xfrm>
        </p:spPr>
      </p:pic>
    </p:spTree>
    <p:extLst>
      <p:ext uri="{BB962C8B-B14F-4D97-AF65-F5344CB8AC3E}">
        <p14:creationId xmlns:p14="http://schemas.microsoft.com/office/powerpoint/2010/main" val="285695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 – satisfied with overall direction of school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2629691"/>
            <a:ext cx="6400813" cy="2743206"/>
          </a:xfrm>
        </p:spPr>
      </p:pic>
    </p:spTree>
    <p:extLst>
      <p:ext uri="{BB962C8B-B14F-4D97-AF65-F5344CB8AC3E}">
        <p14:creationId xmlns:p14="http://schemas.microsoft.com/office/powerpoint/2010/main" val="719295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 – open communication between faculty and administration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2629691"/>
            <a:ext cx="6400813" cy="2743206"/>
          </a:xfrm>
        </p:spPr>
      </p:pic>
    </p:spTree>
    <p:extLst>
      <p:ext uri="{BB962C8B-B14F-4D97-AF65-F5344CB8AC3E}">
        <p14:creationId xmlns:p14="http://schemas.microsoft.com/office/powerpoint/2010/main" val="2438883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97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figures</vt:lpstr>
      <vt:lpstr>1 - Voice opinions about polices/procedures</vt:lpstr>
      <vt:lpstr>2 – input into decisions</vt:lpstr>
      <vt:lpstr>3 – leadership communicates rationale</vt:lpstr>
      <vt:lpstr>4 – leadership shares information openly</vt:lpstr>
      <vt:lpstr>5 – familiar with priorities in strategic plan</vt:lpstr>
      <vt:lpstr>6 – updated sense of strategic plan progress</vt:lpstr>
      <vt:lpstr>7 – satisfied with overall direction of school</vt:lpstr>
      <vt:lpstr>8 – open communication between faculty and administration</vt:lpstr>
      <vt:lpstr>9 – our shared governance is effective</vt:lpstr>
      <vt:lpstr>10 – leadership of school is effective</vt:lpstr>
      <vt:lpstr>11 – overall, I’m satisfied with school leadership</vt:lpstr>
      <vt:lpstr>12 – School is a good place to work</vt:lpstr>
      <vt:lpstr>13 – Faculty are collegial</vt:lpstr>
      <vt:lpstr>14 – Faculty are recognized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</dc:title>
  <dc:creator>John D Leonard</dc:creator>
  <cp:lastModifiedBy>John D Leonard</cp:lastModifiedBy>
  <cp:revision>2</cp:revision>
  <dcterms:created xsi:type="dcterms:W3CDTF">2016-10-14T21:08:38Z</dcterms:created>
  <dcterms:modified xsi:type="dcterms:W3CDTF">2016-10-14T21:18:51Z</dcterms:modified>
</cp:coreProperties>
</file>