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55.png" ContentType="image/png"/>
  <Override PartName="/ppt/media/image50.png" ContentType="image/png"/>
  <Override PartName="/ppt/media/image49.png" ContentType="image/png"/>
  <Override PartName="/ppt/media/image47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48.png" ContentType="image/png"/>
  <Override PartName="/ppt/media/image5.jpeg" ContentType="image/jpeg"/>
  <Override PartName="/ppt/media/image8.png" ContentType="image/png"/>
  <Override PartName="/ppt/media/image23.png" ContentType="image/png"/>
  <Override PartName="/ppt/media/image9.png" ContentType="image/png"/>
  <Override PartName="/ppt/media/image24.png" ContentType="image/png"/>
  <Override PartName="/ppt/media/image10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77960" y="2448000"/>
            <a:ext cx="7847640" cy="247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2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2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77960" y="2448000"/>
            <a:ext cx="7847640" cy="247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77960" y="2448000"/>
            <a:ext cx="7847640" cy="247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240" cy="56559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240" cy="56559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957040" y="2281680"/>
            <a:ext cx="7088760" cy="5655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957040" y="2281680"/>
            <a:ext cx="7088760" cy="565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77960" y="2448000"/>
            <a:ext cx="7847640" cy="247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240" cy="565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577960" y="2448000"/>
            <a:ext cx="7847640" cy="247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240" cy="56559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77960" y="2448000"/>
            <a:ext cx="7847640" cy="247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59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59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77960" y="2448000"/>
            <a:ext cx="7847640" cy="247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577960" y="2448000"/>
            <a:ext cx="7847640" cy="1147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77960" y="2448000"/>
            <a:ext cx="7847640" cy="247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59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577960" y="2448000"/>
            <a:ext cx="7847640" cy="247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59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577960" y="2448000"/>
            <a:ext cx="7847640" cy="247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2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577960" y="2448000"/>
            <a:ext cx="7847640" cy="247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240" cy="5655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6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01.png" descr=""/>
          <p:cNvPicPr/>
          <p:nvPr/>
        </p:nvPicPr>
        <p:blipFill>
          <a:blip r:embed="rId1"/>
          <a:stretch/>
        </p:blipFill>
        <p:spPr>
          <a:xfrm>
            <a:off x="2953440" y="812880"/>
            <a:ext cx="9079560" cy="8127000"/>
          </a:xfrm>
          <a:prstGeom prst="rect">
            <a:avLst/>
          </a:prstGeom>
          <a:ln w="3240">
            <a:noFill/>
          </a:ln>
        </p:spPr>
      </p:pic>
      <p:sp>
        <p:nvSpPr>
          <p:cNvPr id="37" name="Line 1"/>
          <p:cNvSpPr/>
          <p:nvPr/>
        </p:nvSpPr>
        <p:spPr>
          <a:xfrm flipV="1">
            <a:off x="11378880" y="583920"/>
            <a:ext cx="1270080" cy="127008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Line 2"/>
          <p:cNvSpPr/>
          <p:nvPr/>
        </p:nvSpPr>
        <p:spPr>
          <a:xfrm flipV="1">
            <a:off x="2247840" y="7797600"/>
            <a:ext cx="1269720" cy="127008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14.png" descr=""/>
          <p:cNvPicPr/>
          <p:nvPr/>
        </p:nvPicPr>
        <p:blipFill>
          <a:blip r:embed="rId2"/>
          <a:stretch/>
        </p:blipFill>
        <p:spPr>
          <a:xfrm>
            <a:off x="1567800" y="3586320"/>
            <a:ext cx="4713120" cy="257940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85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9.png" descr=""/>
          <p:cNvPicPr/>
          <p:nvPr/>
        </p:nvPicPr>
        <p:blipFill>
          <a:blip r:embed="rId2"/>
          <a:stretch/>
        </p:blipFill>
        <p:spPr>
          <a:xfrm>
            <a:off x="1731240" y="1467000"/>
            <a:ext cx="9917640" cy="681876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89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10.png" descr=""/>
          <p:cNvPicPr/>
          <p:nvPr/>
        </p:nvPicPr>
        <p:blipFill>
          <a:blip r:embed="rId2"/>
          <a:stretch/>
        </p:blipFill>
        <p:spPr>
          <a:xfrm>
            <a:off x="2269800" y="193680"/>
            <a:ext cx="8463960" cy="936540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6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972600" y="1409760"/>
            <a:ext cx="5058720" cy="693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1" lang="pt-BR" sz="450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Geometria"/>
                <a:ea typeface="Geometria"/>
              </a:rPr>
              <a:t>&amp;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497040" y="4412160"/>
            <a:ext cx="6009480" cy="9284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0" lang="pt-BR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Teste de Feature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867280" y="9346320"/>
            <a:ext cx="1269000" cy="441720"/>
          </a:xfrm>
          <a:prstGeom prst="rect">
            <a:avLst/>
          </a:prstGeom>
          <a:solidFill>
            <a:srgbClr val="fb503c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657360" y="9169560"/>
            <a:ext cx="219600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LEONARDO LEMOS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10054440" y="9169560"/>
            <a:ext cx="242928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PHPUNIT &amp; LARAVEL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98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12.png" descr=""/>
          <p:cNvPicPr/>
          <p:nvPr/>
        </p:nvPicPr>
        <p:blipFill>
          <a:blip r:embed="rId2"/>
          <a:stretch/>
        </p:blipFill>
        <p:spPr>
          <a:xfrm>
            <a:off x="2739240" y="230400"/>
            <a:ext cx="7525080" cy="929160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6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972600" y="1409760"/>
            <a:ext cx="5058720" cy="693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1" lang="pt-BR" sz="450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Geometria"/>
                <a:ea typeface="Geometria"/>
              </a:rPr>
              <a:t>&amp;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564520" y="4412160"/>
            <a:ext cx="1874880" cy="9284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0" lang="pt-BR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Dusk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5867280" y="9346320"/>
            <a:ext cx="1269000" cy="441720"/>
          </a:xfrm>
          <a:prstGeom prst="rect">
            <a:avLst/>
          </a:prstGeom>
          <a:solidFill>
            <a:srgbClr val="fb503c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>
            <a:off x="657360" y="9169560"/>
            <a:ext cx="219600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LEONARDO LEMOS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10054440" y="9169560"/>
            <a:ext cx="242928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PHPUNIT &amp; LARAVEL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107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14.png" descr=""/>
          <p:cNvPicPr/>
          <p:nvPr/>
        </p:nvPicPr>
        <p:blipFill>
          <a:blip r:embed="rId2"/>
          <a:stretch/>
        </p:blipFill>
        <p:spPr>
          <a:xfrm>
            <a:off x="2984400" y="488880"/>
            <a:ext cx="7034760" cy="877464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111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15.png" descr=""/>
          <p:cNvPicPr/>
          <p:nvPr/>
        </p:nvPicPr>
        <p:blipFill>
          <a:blip r:embed="rId2"/>
          <a:stretch/>
        </p:blipFill>
        <p:spPr>
          <a:xfrm>
            <a:off x="1828800" y="1238400"/>
            <a:ext cx="9345960" cy="727596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50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972600" y="1409760"/>
            <a:ext cx="5058720" cy="693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1" lang="pt-BR" sz="45000" spc="-1" strike="noStrike">
                <a:solidFill>
                  <a:srgbClr val="f04e3b"/>
                </a:solidFill>
                <a:uFill>
                  <a:solidFill>
                    <a:srgbClr val="ffffff"/>
                  </a:solidFill>
                </a:uFill>
                <a:latin typeface="Geometria"/>
                <a:ea typeface="Geometria"/>
              </a:rPr>
              <a:t>&amp;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299920" y="4412160"/>
            <a:ext cx="2403720" cy="9284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0" lang="pt-BR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Model Factory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57360" y="9156960"/>
            <a:ext cx="219600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b73829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LEONARDO LEMOS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10054440" y="9156960"/>
            <a:ext cx="242928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b73829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PHPUNIT &amp; LARAVEL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5867280" y="9346320"/>
            <a:ext cx="1269000" cy="441720"/>
          </a:xfrm>
          <a:prstGeom prst="rect">
            <a:avLst/>
          </a:prstGeom>
          <a:solidFill>
            <a:srgbClr val="fffff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120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16.png" descr=""/>
          <p:cNvPicPr/>
          <p:nvPr/>
        </p:nvPicPr>
        <p:blipFill>
          <a:blip r:embed="rId2"/>
          <a:stretch/>
        </p:blipFill>
        <p:spPr>
          <a:xfrm>
            <a:off x="1917720" y="1136520"/>
            <a:ext cx="9168480" cy="747936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50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972600" y="1409760"/>
            <a:ext cx="5058720" cy="693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1" lang="pt-BR" sz="45000" spc="-1" strike="noStrike">
                <a:solidFill>
                  <a:srgbClr val="f04e3b"/>
                </a:solidFill>
                <a:uFill>
                  <a:solidFill>
                    <a:srgbClr val="ffffff"/>
                  </a:solidFill>
                </a:uFill>
                <a:latin typeface="Geometria"/>
                <a:ea typeface="Geometria"/>
              </a:rPr>
              <a:t>&amp;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299920" y="4412160"/>
            <a:ext cx="2403720" cy="9284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0" lang="pt-BR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Code Coverage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57360" y="9156960"/>
            <a:ext cx="219600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b73829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LEONARDO LEMOS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0054440" y="9156960"/>
            <a:ext cx="242928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b73829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PHPUNIT &amp; LARAVEL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5867280" y="9346320"/>
            <a:ext cx="1269000" cy="441720"/>
          </a:xfrm>
          <a:prstGeom prst="rect">
            <a:avLst/>
          </a:prstGeom>
          <a:solidFill>
            <a:srgbClr val="fffff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6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 flipV="1">
            <a:off x="5359320" y="1282680"/>
            <a:ext cx="127008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6334920" y="2534760"/>
            <a:ext cx="6055200" cy="9284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Leonardo Lemos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04.jpg" descr=""/>
          <p:cNvPicPr/>
          <p:nvPr/>
        </p:nvPicPr>
        <p:blipFill>
          <a:blip r:embed="rId1"/>
          <a:stretch/>
        </p:blipFill>
        <p:spPr>
          <a:xfrm>
            <a:off x="1404720" y="1606680"/>
            <a:ext cx="4469400" cy="6539400"/>
          </a:xfrm>
          <a:prstGeom prst="rect">
            <a:avLst/>
          </a:prstGeom>
          <a:ln w="3240">
            <a:noFill/>
          </a:ln>
        </p:spPr>
      </p:pic>
      <p:sp>
        <p:nvSpPr>
          <p:cNvPr id="43" name="Line 3"/>
          <p:cNvSpPr/>
          <p:nvPr/>
        </p:nvSpPr>
        <p:spPr>
          <a:xfrm flipV="1">
            <a:off x="609480" y="7188120"/>
            <a:ext cx="1270080" cy="127008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05.png" descr=""/>
          <p:cNvPicPr/>
          <p:nvPr/>
        </p:nvPicPr>
        <p:blipFill>
          <a:blip r:embed="rId2"/>
          <a:stretch/>
        </p:blipFill>
        <p:spPr>
          <a:xfrm>
            <a:off x="6383880" y="4299480"/>
            <a:ext cx="235800" cy="188280"/>
          </a:xfrm>
          <a:prstGeom prst="rect">
            <a:avLst/>
          </a:prstGeom>
          <a:ln w="3240">
            <a:noFill/>
          </a:ln>
        </p:spPr>
      </p:pic>
      <p:pic>
        <p:nvPicPr>
          <p:cNvPr id="45" name="06.png" descr=""/>
          <p:cNvPicPr/>
          <p:nvPr/>
        </p:nvPicPr>
        <p:blipFill>
          <a:blip r:embed="rId3"/>
          <a:stretch/>
        </p:blipFill>
        <p:spPr>
          <a:xfrm>
            <a:off x="6368400" y="5114160"/>
            <a:ext cx="267120" cy="267120"/>
          </a:xfrm>
          <a:prstGeom prst="rect">
            <a:avLst/>
          </a:prstGeom>
          <a:ln w="3240">
            <a:noFill/>
          </a:ln>
        </p:spPr>
      </p:pic>
      <p:pic>
        <p:nvPicPr>
          <p:cNvPr id="46" name="07.png" descr=""/>
          <p:cNvPicPr/>
          <p:nvPr/>
        </p:nvPicPr>
        <p:blipFill>
          <a:blip r:embed="rId4"/>
          <a:stretch/>
        </p:blipFill>
        <p:spPr>
          <a:xfrm>
            <a:off x="6383880" y="5990760"/>
            <a:ext cx="235800" cy="221760"/>
          </a:xfrm>
          <a:prstGeom prst="rect">
            <a:avLst/>
          </a:prstGeom>
          <a:ln w="3240">
            <a:noFill/>
          </a:ln>
        </p:spPr>
      </p:pic>
      <p:pic>
        <p:nvPicPr>
          <p:cNvPr id="47" name="08.png" descr=""/>
          <p:cNvPicPr/>
          <p:nvPr/>
        </p:nvPicPr>
        <p:blipFill>
          <a:blip r:embed="rId5"/>
          <a:stretch/>
        </p:blipFill>
        <p:spPr>
          <a:xfrm>
            <a:off x="6427800" y="6821640"/>
            <a:ext cx="147960" cy="267120"/>
          </a:xfrm>
          <a:prstGeom prst="rect">
            <a:avLst/>
          </a:prstGeom>
          <a:ln w="3240">
            <a:noFill/>
          </a:ln>
        </p:spPr>
      </p:pic>
      <p:sp>
        <p:nvSpPr>
          <p:cNvPr id="48" name="CustomShape 4"/>
          <p:cNvSpPr/>
          <p:nvPr/>
        </p:nvSpPr>
        <p:spPr>
          <a:xfrm>
            <a:off x="6370920" y="3436920"/>
            <a:ext cx="4659840" cy="4266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1" lang="pt-BR" sz="2300" spc="338" strike="noStrike">
                <a:solidFill>
                  <a:srgbClr val="fb503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DESENVOLVEDOR // MIXD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6750360" y="4203720"/>
            <a:ext cx="2692800" cy="3798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2000" spc="29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@jleonardolemos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6727680" y="5057640"/>
            <a:ext cx="2739960" cy="3798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2000" spc="29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@leonardo-lemos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6768000" y="5904000"/>
            <a:ext cx="2642400" cy="3812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2000" spc="29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/jleonardolemos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6716880" y="6747480"/>
            <a:ext cx="2642400" cy="3798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2000" spc="29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/jleonardolemos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17.png" descr=""/>
          <p:cNvPicPr/>
          <p:nvPr/>
        </p:nvPicPr>
        <p:blipFill>
          <a:blip r:embed="rId1"/>
          <a:stretch/>
        </p:blipFill>
        <p:spPr>
          <a:xfrm>
            <a:off x="0" y="5400"/>
            <a:ext cx="13003560" cy="974124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6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972600" y="1409760"/>
            <a:ext cx="5058720" cy="693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1" lang="pt-BR" sz="450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Geometria"/>
                <a:ea typeface="Geometria"/>
              </a:rPr>
              <a:t>&amp;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455640" y="4412160"/>
            <a:ext cx="6091920" cy="9284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0" lang="pt-BR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Coverage Dusk :(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867280" y="9346320"/>
            <a:ext cx="1269000" cy="441720"/>
          </a:xfrm>
          <a:prstGeom prst="rect">
            <a:avLst/>
          </a:prstGeom>
          <a:solidFill>
            <a:srgbClr val="fb503c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657360" y="9169560"/>
            <a:ext cx="219600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LEONARDO LEMOS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0054440" y="9169560"/>
            <a:ext cx="242928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PHPUNIT &amp; LARAVEL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137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12.png" descr=""/>
          <p:cNvPicPr/>
          <p:nvPr/>
        </p:nvPicPr>
        <p:blipFill>
          <a:blip r:embed="rId2"/>
          <a:stretch/>
        </p:blipFill>
        <p:spPr>
          <a:xfrm>
            <a:off x="671400" y="0"/>
            <a:ext cx="11661120" cy="975240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52" dur="indefinite" restart="never" nodeType="tmRoot">
          <p:childTnLst>
            <p:seq>
              <p:cTn id="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50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972600" y="1409760"/>
            <a:ext cx="5058720" cy="693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1" lang="pt-BR" sz="45000" spc="-1" strike="noStrike">
                <a:solidFill>
                  <a:srgbClr val="f04e3b"/>
                </a:solidFill>
                <a:uFill>
                  <a:solidFill>
                    <a:srgbClr val="ffffff"/>
                  </a:solidFill>
                </a:uFill>
                <a:latin typeface="Geometria"/>
                <a:ea typeface="Geometria"/>
              </a:rPr>
              <a:t>&amp;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973160" y="4412160"/>
            <a:ext cx="9057600" cy="9284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Mas e o nosso -&gt;post() 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57360" y="9156960"/>
            <a:ext cx="219600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b73829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LEONARDO LEMOS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0054440" y="9156960"/>
            <a:ext cx="242928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b73829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PHPUNIT &amp; LARAVEL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5867280" y="9346320"/>
            <a:ext cx="1269000" cy="441720"/>
          </a:xfrm>
          <a:prstGeom prst="rect">
            <a:avLst/>
          </a:prstGeom>
          <a:solidFill>
            <a:srgbClr val="fffff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4" dur="indefinite" restart="never" nodeType="tmRoot">
          <p:childTnLst>
            <p:seq>
              <p:cTn id="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146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15.png" descr=""/>
          <p:cNvPicPr/>
          <p:nvPr/>
        </p:nvPicPr>
        <p:blipFill>
          <a:blip r:embed="rId2"/>
          <a:stretch/>
        </p:blipFill>
        <p:spPr>
          <a:xfrm>
            <a:off x="1185480" y="430200"/>
            <a:ext cx="10632600" cy="889236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56" dur="indefinite" restart="never" nodeType="tmRoot">
          <p:childTnLst>
            <p:seq>
              <p:cTn id="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150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22.png" descr=""/>
          <p:cNvPicPr/>
          <p:nvPr/>
        </p:nvPicPr>
        <p:blipFill>
          <a:blip r:embed="rId2"/>
          <a:stretch/>
        </p:blipFill>
        <p:spPr>
          <a:xfrm>
            <a:off x="891000" y="2019600"/>
            <a:ext cx="11221920" cy="571320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58" dur="indefinite" restart="never" nodeType="tmRoot">
          <p:childTnLst>
            <p:seq>
              <p:cTn id="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154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23.png" descr=""/>
          <p:cNvPicPr/>
          <p:nvPr/>
        </p:nvPicPr>
        <p:blipFill>
          <a:blip r:embed="rId2"/>
          <a:stretch/>
        </p:blipFill>
        <p:spPr>
          <a:xfrm>
            <a:off x="1087920" y="756720"/>
            <a:ext cx="11118960" cy="797364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60" dur="indefinite" restart="never" nodeType="tmRoot">
          <p:childTnLst>
            <p:seq>
              <p:cTn id="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50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972600" y="1409760"/>
            <a:ext cx="5058720" cy="693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1" lang="pt-BR" sz="45000" spc="-1" strike="noStrike">
                <a:solidFill>
                  <a:srgbClr val="f04e3b"/>
                </a:solidFill>
                <a:uFill>
                  <a:solidFill>
                    <a:srgbClr val="ffffff"/>
                  </a:solidFill>
                </a:uFill>
                <a:latin typeface="Geometria"/>
                <a:ea typeface="Geometria"/>
              </a:rPr>
              <a:t>&amp;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417480" y="3985560"/>
            <a:ext cx="6168240" cy="17820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0" lang="pt-BR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Mas e o coverage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do Dusk? :)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57360" y="9156960"/>
            <a:ext cx="219600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b73829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LEONARDO LEMOS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0054440" y="9156960"/>
            <a:ext cx="242928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b73829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PHPUNIT &amp; LARAVEL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5867280" y="9346320"/>
            <a:ext cx="1269000" cy="441720"/>
          </a:xfrm>
          <a:prstGeom prst="rect">
            <a:avLst/>
          </a:prstGeom>
          <a:solidFill>
            <a:srgbClr val="fffff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2" dur="indefinite" restart="never" nodeType="tmRoot">
          <p:childTnLst>
            <p:seq>
              <p:cTn id="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163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25.png" descr=""/>
          <p:cNvPicPr/>
          <p:nvPr/>
        </p:nvPicPr>
        <p:blipFill>
          <a:blip r:embed="rId2"/>
          <a:stretch/>
        </p:blipFill>
        <p:spPr>
          <a:xfrm>
            <a:off x="205560" y="878040"/>
            <a:ext cx="12592800" cy="776736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64" dur="indefinite" restart="never" nodeType="tmRoot">
          <p:childTnLst>
            <p:seq>
              <p:cTn id="6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50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972600" y="1409760"/>
            <a:ext cx="5058720" cy="693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1" lang="pt-BR" sz="45000" spc="-1" strike="noStrike">
                <a:solidFill>
                  <a:srgbClr val="f04e3b"/>
                </a:solidFill>
                <a:uFill>
                  <a:solidFill>
                    <a:srgbClr val="ffffff"/>
                  </a:solidFill>
                </a:uFill>
                <a:latin typeface="Geometria"/>
                <a:ea typeface="Geometria"/>
              </a:rPr>
              <a:t>&amp;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299920" y="4412160"/>
            <a:ext cx="2403720" cy="9284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0" lang="pt-BR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Exception Handling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57360" y="9156960"/>
            <a:ext cx="219600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b73829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LEONARDO LEMOS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10054440" y="9156960"/>
            <a:ext cx="242928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b73829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PHPUNIT &amp; LARAVEL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5867280" y="9346320"/>
            <a:ext cx="1269000" cy="441720"/>
          </a:xfrm>
          <a:prstGeom prst="rect">
            <a:avLst/>
          </a:prstGeom>
          <a:solidFill>
            <a:srgbClr val="fffff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6" dur="indefinite" restart="never" nodeType="tmRoot">
          <p:childTnLst>
            <p:seq>
              <p:cTn id="6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6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972600" y="1409760"/>
            <a:ext cx="5058720" cy="693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1" lang="pt-BR" sz="450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Geometria"/>
                <a:ea typeface="Geometria"/>
              </a:rPr>
              <a:t>&amp;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141360" y="4412160"/>
            <a:ext cx="6721200" cy="9284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PHPUnit &amp; Laravel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867280" y="9346320"/>
            <a:ext cx="1269000" cy="441720"/>
          </a:xfrm>
          <a:prstGeom prst="rect">
            <a:avLst/>
          </a:prstGeom>
          <a:solidFill>
            <a:srgbClr val="fb503c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4"/>
          <p:cNvSpPr/>
          <p:nvPr/>
        </p:nvSpPr>
        <p:spPr>
          <a:xfrm>
            <a:off x="657360" y="9169560"/>
            <a:ext cx="219600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LEONARDO LEMOS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10054440" y="9169560"/>
            <a:ext cx="242928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PHPUNIT &amp; LARAVEL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" dur="indefinite" restart="never" nodeType="tmRoot">
          <p:childTnLst>
            <p:seq>
              <p:cTn id="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172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26.png" descr=""/>
          <p:cNvPicPr/>
          <p:nvPr/>
        </p:nvPicPr>
        <p:blipFill>
          <a:blip r:embed="rId2"/>
          <a:stretch/>
        </p:blipFill>
        <p:spPr>
          <a:xfrm>
            <a:off x="1911240" y="1467000"/>
            <a:ext cx="9181080" cy="681876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68" dur="indefinite" restart="never" nodeType="tmRoot">
          <p:childTnLst>
            <p:seq>
              <p:cTn id="6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50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972600" y="1409760"/>
            <a:ext cx="5058720" cy="693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1" lang="pt-BR" sz="45000" spc="-1" strike="noStrike">
                <a:solidFill>
                  <a:srgbClr val="f04e3b"/>
                </a:solidFill>
                <a:uFill>
                  <a:solidFill>
                    <a:srgbClr val="ffffff"/>
                  </a:solidFill>
                </a:uFill>
                <a:latin typeface="Geometria"/>
                <a:ea typeface="Geometria"/>
              </a:rPr>
              <a:t>&amp;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299920" y="4412160"/>
            <a:ext cx="2403720" cy="9284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0" lang="pt-BR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Middlewares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57360" y="9156960"/>
            <a:ext cx="219600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b73829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LEONARDO LEMOS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0054440" y="9156960"/>
            <a:ext cx="242928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b73829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PHPUNIT &amp; LARAVEL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5867280" y="9346320"/>
            <a:ext cx="1269000" cy="441720"/>
          </a:xfrm>
          <a:prstGeom prst="rect">
            <a:avLst/>
          </a:prstGeom>
          <a:solidFill>
            <a:srgbClr val="fffff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0" dur="indefinite" restart="never" nodeType="tmRoot">
          <p:childTnLst>
            <p:seq>
              <p:cTn id="7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181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27.png" descr=""/>
          <p:cNvPicPr/>
          <p:nvPr/>
        </p:nvPicPr>
        <p:blipFill>
          <a:blip r:embed="rId2"/>
          <a:stretch/>
        </p:blipFill>
        <p:spPr>
          <a:xfrm>
            <a:off x="2901960" y="539640"/>
            <a:ext cx="7200000" cy="867312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72" dur="indefinite" restart="never" nodeType="tmRoot">
          <p:childTnLst>
            <p:seq>
              <p:cTn id="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50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972600" y="1409760"/>
            <a:ext cx="5058720" cy="693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1" lang="pt-BR" sz="45000" spc="-1" strike="noStrike">
                <a:solidFill>
                  <a:srgbClr val="f04e3b"/>
                </a:solidFill>
                <a:uFill>
                  <a:solidFill>
                    <a:srgbClr val="ffffff"/>
                  </a:solidFill>
                </a:uFill>
                <a:latin typeface="Geometria"/>
                <a:ea typeface="Geometria"/>
              </a:rPr>
              <a:t>&amp;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299920" y="4412160"/>
            <a:ext cx="2403720" cy="9284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0" lang="pt-BR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Migrations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57360" y="9156960"/>
            <a:ext cx="219600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b73829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LEONARDO LEMOS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0054440" y="9156960"/>
            <a:ext cx="242928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b73829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PHPUNIT &amp; LARAVEL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5867280" y="9346320"/>
            <a:ext cx="1269000" cy="441720"/>
          </a:xfrm>
          <a:prstGeom prst="rect">
            <a:avLst/>
          </a:prstGeom>
          <a:solidFill>
            <a:srgbClr val="fffff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4" dur="indefinite" restart="never" nodeType="tmRoot">
          <p:childTnLst>
            <p:seq>
              <p:cTn id="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190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28.png" descr=""/>
          <p:cNvPicPr/>
          <p:nvPr/>
        </p:nvPicPr>
        <p:blipFill>
          <a:blip r:embed="rId2"/>
          <a:stretch/>
        </p:blipFill>
        <p:spPr>
          <a:xfrm>
            <a:off x="3109680" y="157320"/>
            <a:ext cx="6784560" cy="943776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76" dur="indefinite" restart="never" nodeType="tmRoot">
          <p:childTnLst>
            <p:seq>
              <p:cTn id="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50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972600" y="1409760"/>
            <a:ext cx="5058720" cy="693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1" lang="pt-BR" sz="45000" spc="-1" strike="noStrike">
                <a:solidFill>
                  <a:srgbClr val="f04e3b"/>
                </a:solidFill>
                <a:uFill>
                  <a:solidFill>
                    <a:srgbClr val="ffffff"/>
                  </a:solidFill>
                </a:uFill>
                <a:latin typeface="Geometria"/>
                <a:ea typeface="Geometria"/>
              </a:rPr>
              <a:t>&amp;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299920" y="4412160"/>
            <a:ext cx="2403720" cy="9284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0" lang="pt-BR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Mocks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57360" y="9156960"/>
            <a:ext cx="219600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b73829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LEONARDO LEMOS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10054440" y="9156960"/>
            <a:ext cx="242928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b73829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PHPUNIT &amp; LARAVEL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5867280" y="9346320"/>
            <a:ext cx="1269000" cy="441720"/>
          </a:xfrm>
          <a:prstGeom prst="rect">
            <a:avLst/>
          </a:prstGeom>
          <a:solidFill>
            <a:srgbClr val="fffff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8" dur="indefinite" restart="never" nodeType="tmRoot">
          <p:childTnLst>
            <p:seq>
              <p:cTn id="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199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30.png" descr=""/>
          <p:cNvPicPr/>
          <p:nvPr/>
        </p:nvPicPr>
        <p:blipFill>
          <a:blip r:embed="rId2"/>
          <a:stretch/>
        </p:blipFill>
        <p:spPr>
          <a:xfrm>
            <a:off x="2068920" y="1228680"/>
            <a:ext cx="8866080" cy="729504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80" dur="indefinite" restart="never" nodeType="tmRoot">
          <p:childTnLst>
            <p:seq>
              <p:cTn id="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203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31.png" descr=""/>
          <p:cNvPicPr/>
          <p:nvPr/>
        </p:nvPicPr>
        <p:blipFill>
          <a:blip r:embed="rId2"/>
          <a:stretch/>
        </p:blipFill>
        <p:spPr>
          <a:xfrm>
            <a:off x="1799280" y="1356840"/>
            <a:ext cx="9405360" cy="703872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82" dur="indefinite" restart="never" nodeType="tmRoot">
          <p:childTnLst>
            <p:seq>
              <p:cTn id="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6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ine 1"/>
          <p:cNvSpPr/>
          <p:nvPr/>
        </p:nvSpPr>
        <p:spPr>
          <a:xfrm flipV="1">
            <a:off x="11988720" y="761760"/>
            <a:ext cx="1270080" cy="127008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2"/>
          <p:cNvSpPr/>
          <p:nvPr/>
        </p:nvSpPr>
        <p:spPr>
          <a:xfrm flipV="1">
            <a:off x="-164880" y="7441920"/>
            <a:ext cx="1269720" cy="127008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4255200" y="2039760"/>
            <a:ext cx="4493160" cy="120276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0" lang="pt-BR" sz="7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Obrigado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best gif thumbs up GIF-source.gif" descr=""/>
          <p:cNvPicPr/>
          <p:nvPr/>
        </p:nvPicPr>
        <p:blipFill>
          <a:blip r:embed="rId1"/>
          <a:stretch/>
        </p:blipFill>
        <p:spPr>
          <a:xfrm>
            <a:off x="3601080" y="3575520"/>
            <a:ext cx="5801760" cy="43509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84" dur="indefinite" restart="never" nodeType="tmRoot">
          <p:childTnLst>
            <p:seq>
              <p:cTn id="8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6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16.png" descr=""/>
          <p:cNvPicPr/>
          <p:nvPr/>
        </p:nvPicPr>
        <p:blipFill>
          <a:blip r:embed="rId1"/>
          <a:stretch/>
        </p:blipFill>
        <p:spPr>
          <a:xfrm>
            <a:off x="0" y="0"/>
            <a:ext cx="13003560" cy="9752400"/>
          </a:xfrm>
          <a:prstGeom prst="rect">
            <a:avLst/>
          </a:prstGeom>
          <a:ln w="3240">
            <a:noFill/>
          </a:ln>
        </p:spPr>
      </p:pic>
      <p:pic>
        <p:nvPicPr>
          <p:cNvPr id="211" name="17.png" descr=""/>
          <p:cNvPicPr/>
          <p:nvPr/>
        </p:nvPicPr>
        <p:blipFill>
          <a:blip r:embed="rId2"/>
          <a:stretch/>
        </p:blipFill>
        <p:spPr>
          <a:xfrm>
            <a:off x="1629720" y="1729080"/>
            <a:ext cx="2850480" cy="3856320"/>
          </a:xfrm>
          <a:prstGeom prst="rect">
            <a:avLst/>
          </a:prstGeom>
          <a:ln w="3240">
            <a:noFill/>
          </a:ln>
        </p:spPr>
      </p:pic>
      <p:pic>
        <p:nvPicPr>
          <p:cNvPr id="212" name="18.png" descr=""/>
          <p:cNvPicPr/>
          <p:nvPr/>
        </p:nvPicPr>
        <p:blipFill>
          <a:blip r:embed="rId3"/>
          <a:stretch/>
        </p:blipFill>
        <p:spPr>
          <a:xfrm>
            <a:off x="9858960" y="7351200"/>
            <a:ext cx="1429920" cy="1440720"/>
          </a:xfrm>
          <a:prstGeom prst="rect">
            <a:avLst/>
          </a:prstGeom>
          <a:ln w="3240">
            <a:noFill/>
          </a:ln>
        </p:spPr>
      </p:pic>
      <p:pic>
        <p:nvPicPr>
          <p:cNvPr id="213" name="20.png" descr=""/>
          <p:cNvPicPr/>
          <p:nvPr/>
        </p:nvPicPr>
        <p:blipFill>
          <a:blip r:embed="rId4"/>
          <a:stretch/>
        </p:blipFill>
        <p:spPr>
          <a:xfrm>
            <a:off x="7836840" y="3628440"/>
            <a:ext cx="3623040" cy="249552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86" dur="indefinite" restart="never" nodeType="tmRoot">
          <p:childTnLst>
            <p:seq>
              <p:cTn id="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59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61" name="3.png" descr=""/>
          <p:cNvPicPr/>
          <p:nvPr/>
        </p:nvPicPr>
        <p:blipFill>
          <a:blip r:embed="rId2"/>
          <a:stretch/>
        </p:blipFill>
        <p:spPr>
          <a:xfrm>
            <a:off x="3458520" y="348480"/>
            <a:ext cx="6836760" cy="905544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6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972600" y="1409760"/>
            <a:ext cx="5058720" cy="693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1" lang="pt-BR" sz="450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Geometria"/>
                <a:ea typeface="Geometria"/>
              </a:rPr>
              <a:t>&amp;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993840" y="3985560"/>
            <a:ext cx="5015880" cy="17820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0" lang="pt-BR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Laravel, tipos 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de testes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5867280" y="9346320"/>
            <a:ext cx="1269000" cy="441720"/>
          </a:xfrm>
          <a:prstGeom prst="rect">
            <a:avLst/>
          </a:prstGeom>
          <a:solidFill>
            <a:srgbClr val="fb503c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657360" y="9169560"/>
            <a:ext cx="219600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LEONARDO LEMOS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10054440" y="9169560"/>
            <a:ext cx="242928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PHPUNIT &amp; LARAVEL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68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0" name="11.png" descr=""/>
          <p:cNvPicPr/>
          <p:nvPr/>
        </p:nvPicPr>
        <p:blipFill>
          <a:blip r:embed="rId2"/>
          <a:stretch/>
        </p:blipFill>
        <p:spPr>
          <a:xfrm>
            <a:off x="671400" y="0"/>
            <a:ext cx="11661120" cy="975240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72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4" name="6.png" descr=""/>
          <p:cNvPicPr/>
          <p:nvPr/>
        </p:nvPicPr>
        <p:blipFill>
          <a:blip r:embed="rId2"/>
          <a:stretch/>
        </p:blipFill>
        <p:spPr>
          <a:xfrm>
            <a:off x="3231000" y="1594440"/>
            <a:ext cx="6541920" cy="656388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09.psd" descr=""/>
          <p:cNvPicPr/>
          <p:nvPr/>
        </p:nvPicPr>
        <p:blipFill>
          <a:blip r:embed="rId1"/>
          <a:stretch/>
        </p:blipFill>
        <p:spPr>
          <a:xfrm>
            <a:off x="416880" y="8736480"/>
            <a:ext cx="1447200" cy="717480"/>
          </a:xfrm>
          <a:prstGeom prst="rect">
            <a:avLst/>
          </a:prstGeom>
          <a:ln w="3240">
            <a:noFill/>
          </a:ln>
        </p:spPr>
      </p:pic>
      <p:sp>
        <p:nvSpPr>
          <p:cNvPr id="76" name="Line 1"/>
          <p:cNvSpPr/>
          <p:nvPr/>
        </p:nvSpPr>
        <p:spPr>
          <a:xfrm flipV="1">
            <a:off x="-927000" y="9334440"/>
            <a:ext cx="1269720" cy="126972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2"/>
          <p:cNvSpPr/>
          <p:nvPr/>
        </p:nvSpPr>
        <p:spPr>
          <a:xfrm flipV="1">
            <a:off x="12090240" y="-177480"/>
            <a:ext cx="1270080" cy="1269360"/>
          </a:xfrm>
          <a:prstGeom prst="line">
            <a:avLst/>
          </a:prstGeom>
          <a:ln w="12600">
            <a:solidFill>
              <a:srgbClr val="fb503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12-2.png" descr=""/>
          <p:cNvPicPr/>
          <p:nvPr/>
        </p:nvPicPr>
        <p:blipFill>
          <a:blip r:embed="rId2"/>
          <a:stretch/>
        </p:blipFill>
        <p:spPr>
          <a:xfrm>
            <a:off x="671400" y="0"/>
            <a:ext cx="11661120" cy="9752400"/>
          </a:xfrm>
          <a:prstGeom prst="rect">
            <a:avLst/>
          </a:prstGeom>
          <a:ln w="3240">
            <a:noFill/>
          </a:ln>
        </p:spPr>
      </p:pic>
    </p:spTree>
  </p:cSld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6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972600" y="1409760"/>
            <a:ext cx="5058720" cy="693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1" lang="pt-BR" sz="450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Geometria"/>
                <a:ea typeface="Geometria"/>
              </a:rPr>
              <a:t>&amp;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576240" y="4412160"/>
            <a:ext cx="5851080" cy="9284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0" lang="pt-BR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ntenna-Medium"/>
                <a:ea typeface="Antenna-Medium"/>
              </a:rPr>
              <a:t>Testes Unitários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867280" y="9346320"/>
            <a:ext cx="1269000" cy="441720"/>
          </a:xfrm>
          <a:prstGeom prst="rect">
            <a:avLst/>
          </a:prstGeom>
          <a:solidFill>
            <a:srgbClr val="fb503c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657360" y="9169560"/>
            <a:ext cx="219600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LEONARDO LEMOS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10054440" y="9169560"/>
            <a:ext cx="2429280" cy="303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>
              <a:lnSpc>
                <a:spcPct val="100000"/>
              </a:lnSpc>
            </a:pPr>
            <a:r>
              <a:rPr b="0" lang="pt-BR" sz="1500" spc="216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Raleway Medium"/>
                <a:ea typeface="Raleway Medium"/>
              </a:rPr>
              <a:t>PHPUNIT &amp; LARAVEL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2018-04-11T08:23:42Z</dcterms:modified>
  <cp:revision>3</cp:revision>
  <dc:subject/>
  <dc:title/>
</cp:coreProperties>
</file>