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8C26-B871-4983-A26E-DB1BF607656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34C-A6EE-459A-BEEF-B0F44096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9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8C26-B871-4983-A26E-DB1BF607656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34C-A6EE-459A-BEEF-B0F44096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8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8C26-B871-4983-A26E-DB1BF607656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34C-A6EE-459A-BEEF-B0F44096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9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8C26-B871-4983-A26E-DB1BF607656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34C-A6EE-459A-BEEF-B0F44096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5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8C26-B871-4983-A26E-DB1BF607656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34C-A6EE-459A-BEEF-B0F44096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3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8C26-B871-4983-A26E-DB1BF607656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34C-A6EE-459A-BEEF-B0F44096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8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8C26-B871-4983-A26E-DB1BF607656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34C-A6EE-459A-BEEF-B0F44096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7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8C26-B871-4983-A26E-DB1BF607656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34C-A6EE-459A-BEEF-B0F44096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8C26-B871-4983-A26E-DB1BF607656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34C-A6EE-459A-BEEF-B0F44096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3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8C26-B871-4983-A26E-DB1BF607656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34C-A6EE-459A-BEEF-B0F44096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1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8C26-B871-4983-A26E-DB1BF607656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34C-A6EE-459A-BEEF-B0F44096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8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78C26-B871-4983-A26E-DB1BF607656C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0834C-A6EE-459A-BEEF-B0F44096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6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6297" y="489098"/>
            <a:ext cx="6071191" cy="5709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1600" y="882503"/>
            <a:ext cx="2466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Login Page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1525489"/>
            <a:ext cx="87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43470" y="1525489"/>
            <a:ext cx="21796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Text box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7693" y="1525489"/>
            <a:ext cx="1052623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77927" y="2232838"/>
            <a:ext cx="130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New User?</a:t>
            </a:r>
          </a:p>
        </p:txBody>
      </p:sp>
      <p:cxnSp>
        <p:nvCxnSpPr>
          <p:cNvPr id="13" name="Straight Arrow Connector 12"/>
          <p:cNvCxnSpPr>
            <a:stCxn id="9" idx="3"/>
          </p:cNvCxnSpPr>
          <p:nvPr/>
        </p:nvCxnSpPr>
        <p:spPr>
          <a:xfrm>
            <a:off x="2785731" y="2417504"/>
            <a:ext cx="5422604" cy="6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08335" y="2317898"/>
            <a:ext cx="1818167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slide 2</a:t>
            </a:r>
          </a:p>
        </p:txBody>
      </p:sp>
      <p:cxnSp>
        <p:nvCxnSpPr>
          <p:cNvPr id="16" name="Straight Arrow Connector 15"/>
          <p:cNvCxnSpPr>
            <a:cxnSpLocks/>
            <a:stCxn id="8" idx="3"/>
          </p:cNvCxnSpPr>
          <p:nvPr/>
        </p:nvCxnSpPr>
        <p:spPr>
          <a:xfrm flipV="1">
            <a:off x="5720316" y="1679945"/>
            <a:ext cx="2583712" cy="30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04028" y="1488559"/>
            <a:ext cx="1818167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slide 3</a:t>
            </a:r>
          </a:p>
        </p:txBody>
      </p:sp>
    </p:spTree>
    <p:extLst>
      <p:ext uri="{BB962C8B-B14F-4D97-AF65-F5344CB8AC3E}">
        <p14:creationId xmlns:p14="http://schemas.microsoft.com/office/powerpoint/2010/main" val="2128484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0605" y="1435395"/>
            <a:ext cx="3880883" cy="4529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553200" y="1435395"/>
            <a:ext cx="4061637" cy="474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50605" y="669851"/>
            <a:ext cx="358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not logged in trying to access pages other than signup or login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7926" y="1892595"/>
            <a:ext cx="25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are not logged 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9702" y="2775098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Login 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2477386" y="2959764"/>
            <a:ext cx="2498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76038" y="2775098"/>
            <a:ext cx="1127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slide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98513" y="746534"/>
            <a:ext cx="3944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Customer trying to access Categories page or products page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28615" y="1976275"/>
            <a:ext cx="2509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are not you do not have access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28615" y="2761105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Home </a:t>
            </a: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8566299" y="2945771"/>
            <a:ext cx="2498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064951" y="2761105"/>
            <a:ext cx="1127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</a:t>
            </a:r>
            <a:r>
              <a:rPr lang="en-US"/>
              <a:t>slide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16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4280" y="446567"/>
            <a:ext cx="4561368" cy="6007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27051" y="871870"/>
            <a:ext cx="265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up page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7051" y="1392865"/>
            <a:ext cx="95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7051" y="1924493"/>
            <a:ext cx="92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7051" y="2551814"/>
            <a:ext cx="659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7051" y="3147237"/>
            <a:ext cx="76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7051" y="3774558"/>
            <a:ext cx="1105786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Sign up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92595" y="1392865"/>
            <a:ext cx="17862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Text box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6270" y="1908544"/>
            <a:ext cx="17862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Text box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86269" y="2551814"/>
            <a:ext cx="21690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Dropdown menu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92594" y="3147237"/>
            <a:ext cx="215841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Dropdown menu</a:t>
            </a:r>
          </a:p>
        </p:txBody>
      </p:sp>
      <p:sp>
        <p:nvSpPr>
          <p:cNvPr id="13" name="Isosceles Triangle 12"/>
          <p:cNvSpPr/>
          <p:nvPr/>
        </p:nvSpPr>
        <p:spPr>
          <a:xfrm rot="10800000">
            <a:off x="3572540" y="2721935"/>
            <a:ext cx="212650" cy="8506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10800000">
            <a:off x="3721394" y="3303919"/>
            <a:ext cx="212650" cy="8506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cxnSpLocks/>
            <a:stCxn id="8" idx="3"/>
          </p:cNvCxnSpPr>
          <p:nvPr/>
        </p:nvCxnSpPr>
        <p:spPr>
          <a:xfrm flipV="1">
            <a:off x="2232837" y="1259107"/>
            <a:ext cx="4401879" cy="27001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746358" y="775878"/>
            <a:ext cx="3583172" cy="1669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cxnSpLocks/>
            <a:stCxn id="8" idx="3"/>
          </p:cNvCxnSpPr>
          <p:nvPr/>
        </p:nvCxnSpPr>
        <p:spPr>
          <a:xfrm>
            <a:off x="2232837" y="3959224"/>
            <a:ext cx="4593265" cy="789617"/>
          </a:xfrm>
          <a:prstGeom prst="bentConnector3">
            <a:avLst>
              <a:gd name="adj1" fmla="val 4791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826102" y="3977129"/>
            <a:ext cx="3583172" cy="1669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612911" y="1241202"/>
            <a:ext cx="296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up Failed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74688" y="4354032"/>
            <a:ext cx="296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up Successful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74688" y="4847043"/>
            <a:ext cx="71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login</a:t>
            </a:r>
          </a:p>
        </p:txBody>
      </p:sp>
      <p:cxnSp>
        <p:nvCxnSpPr>
          <p:cNvPr id="30" name="Straight Arrow Connector 29"/>
          <p:cNvCxnSpPr>
            <a:cxnSpLocks/>
            <a:stCxn id="26" idx="3"/>
          </p:cNvCxnSpPr>
          <p:nvPr/>
        </p:nvCxnSpPr>
        <p:spPr>
          <a:xfrm>
            <a:off x="8187070" y="5031709"/>
            <a:ext cx="2615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802679" y="4847043"/>
            <a:ext cx="1127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slide 1</a:t>
            </a:r>
          </a:p>
        </p:txBody>
      </p:sp>
    </p:spTree>
    <p:extLst>
      <p:ext uri="{BB962C8B-B14F-4D97-AF65-F5344CB8AC3E}">
        <p14:creationId xmlns:p14="http://schemas.microsoft.com/office/powerpoint/2010/main" val="12059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6298" y="1318437"/>
            <a:ext cx="3317358" cy="505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79265" y="1339702"/>
            <a:ext cx="3200400" cy="5061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27051" y="850604"/>
            <a:ext cx="281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Customer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62037" y="949105"/>
            <a:ext cx="281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Owner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5396" y="1580339"/>
            <a:ext cx="21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browsing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67870" y="1765005"/>
            <a:ext cx="2006009" cy="373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Categories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67870" y="2134337"/>
            <a:ext cx="2006009" cy="373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Products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67869" y="2503669"/>
            <a:ext cx="2006009" cy="373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Browsing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67869" y="2869088"/>
            <a:ext cx="2006009" cy="373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Product Order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67869" y="3310893"/>
            <a:ext cx="2006009" cy="373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Buy Cart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794508"/>
              </p:ext>
            </p:extLst>
          </p:nvPr>
        </p:nvGraphicFramePr>
        <p:xfrm>
          <a:off x="1031358" y="2320959"/>
          <a:ext cx="2434856" cy="1191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245">
                  <a:extLst>
                    <a:ext uri="{9D8B030D-6E8A-4147-A177-3AD203B41FA5}">
                      <a16:colId xmlns:a16="http://schemas.microsoft.com/office/drawing/2014/main" val="739124005"/>
                    </a:ext>
                  </a:extLst>
                </a:gridCol>
                <a:gridCol w="705649">
                  <a:extLst>
                    <a:ext uri="{9D8B030D-6E8A-4147-A177-3AD203B41FA5}">
                      <a16:colId xmlns:a16="http://schemas.microsoft.com/office/drawing/2014/main" val="1304417475"/>
                    </a:ext>
                  </a:extLst>
                </a:gridCol>
                <a:gridCol w="746967">
                  <a:extLst>
                    <a:ext uri="{9D8B030D-6E8A-4147-A177-3AD203B41FA5}">
                      <a16:colId xmlns:a16="http://schemas.microsoft.com/office/drawing/2014/main" val="1911497482"/>
                    </a:ext>
                  </a:extLst>
                </a:gridCol>
                <a:gridCol w="520995">
                  <a:extLst>
                    <a:ext uri="{9D8B030D-6E8A-4147-A177-3AD203B41FA5}">
                      <a16:colId xmlns:a16="http://schemas.microsoft.com/office/drawing/2014/main" val="645049653"/>
                    </a:ext>
                  </a:extLst>
                </a:gridCol>
              </a:tblGrid>
              <a:tr h="389763">
                <a:tc>
                  <a:txBody>
                    <a:bodyPr/>
                    <a:lstStyle/>
                    <a:p>
                      <a:r>
                        <a:rPr lang="en-US" sz="1050" dirty="0" err="1"/>
                        <a:t>Sku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Product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705139"/>
                  </a:ext>
                </a:extLst>
              </a:tr>
              <a:tr h="3897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527047"/>
                  </a:ext>
                </a:extLst>
              </a:tr>
              <a:tr h="3897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921419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27051" y="3843669"/>
            <a:ext cx="2006009" cy="373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Buy cart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93805" y="2785730"/>
            <a:ext cx="563525" cy="3077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add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3172" y="3157004"/>
            <a:ext cx="563525" cy="3077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add</a:t>
            </a:r>
          </a:p>
        </p:txBody>
      </p:sp>
      <p:cxnSp>
        <p:nvCxnSpPr>
          <p:cNvPr id="19" name="Straight Arrow Connector 18"/>
          <p:cNvCxnSpPr>
            <a:cxnSpLocks/>
            <a:stCxn id="14" idx="3"/>
          </p:cNvCxnSpPr>
          <p:nvPr/>
        </p:nvCxnSpPr>
        <p:spPr>
          <a:xfrm>
            <a:off x="4157330" y="2939619"/>
            <a:ext cx="542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4157330" y="3038121"/>
            <a:ext cx="542261" cy="27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2222205" y="4030291"/>
            <a:ext cx="2477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8169349" y="1949671"/>
            <a:ext cx="2477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7970873" y="2320959"/>
            <a:ext cx="2477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7970873" y="2683754"/>
            <a:ext cx="2477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8479465" y="3093507"/>
            <a:ext cx="1968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8070111" y="3490978"/>
            <a:ext cx="2477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95284" y="2869088"/>
            <a:ext cx="1063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slide 7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32497" y="3707125"/>
            <a:ext cx="1063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slide 8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547497" y="3352478"/>
            <a:ext cx="1063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Go to slide 8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531549" y="2182125"/>
            <a:ext cx="1063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Go to slide 5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388007" y="2548447"/>
            <a:ext cx="1063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Go to slide 6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388007" y="2951961"/>
            <a:ext cx="1063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Go to slide 7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575852" y="1833561"/>
            <a:ext cx="1063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Go to slide 4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92595" y="1892687"/>
            <a:ext cx="163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Hello [user]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671390" y="1503259"/>
            <a:ext cx="163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Hello [user]</a:t>
            </a:r>
          </a:p>
        </p:txBody>
      </p:sp>
    </p:spTree>
    <p:extLst>
      <p:ext uri="{BB962C8B-B14F-4D97-AF65-F5344CB8AC3E}">
        <p14:creationId xmlns:p14="http://schemas.microsoft.com/office/powerpoint/2010/main" val="315343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8146" y="808075"/>
            <a:ext cx="6921794" cy="505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209954" y="1095154"/>
            <a:ext cx="21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55442" y="2808893"/>
            <a:ext cx="744278" cy="3077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Update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24653" y="2807002"/>
            <a:ext cx="669850" cy="3077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delete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11608" y="2433755"/>
            <a:ext cx="669850" cy="3077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insert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11179" y="1995924"/>
            <a:ext cx="2006009" cy="373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Categories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1179" y="2365256"/>
            <a:ext cx="2006009" cy="373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Products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11178" y="2734588"/>
            <a:ext cx="2006009" cy="373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Browsing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11178" y="3100007"/>
            <a:ext cx="2006009" cy="373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Product Order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11178" y="3541812"/>
            <a:ext cx="2006009" cy="373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Buy Cart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09954" y="1325986"/>
            <a:ext cx="163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Hello [user]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72794"/>
              </p:ext>
            </p:extLst>
          </p:nvPr>
        </p:nvGraphicFramePr>
        <p:xfrm>
          <a:off x="4350486" y="2028216"/>
          <a:ext cx="3242490" cy="1491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245">
                  <a:extLst>
                    <a:ext uri="{9D8B030D-6E8A-4147-A177-3AD203B41FA5}">
                      <a16:colId xmlns:a16="http://schemas.microsoft.com/office/drawing/2014/main" val="856847250"/>
                    </a:ext>
                  </a:extLst>
                </a:gridCol>
                <a:gridCol w="1621245">
                  <a:extLst>
                    <a:ext uri="{9D8B030D-6E8A-4147-A177-3AD203B41FA5}">
                      <a16:colId xmlns:a16="http://schemas.microsoft.com/office/drawing/2014/main" val="1801959548"/>
                    </a:ext>
                  </a:extLst>
                </a:gridCol>
              </a:tblGrid>
              <a:tr h="372952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289401"/>
                  </a:ext>
                </a:extLst>
              </a:tr>
              <a:tr h="3729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102914"/>
                  </a:ext>
                </a:extLst>
              </a:tr>
              <a:tr h="3729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593008"/>
                  </a:ext>
                </a:extLst>
              </a:tr>
              <a:tr h="3729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17493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689997" y="3217809"/>
            <a:ext cx="744278" cy="3077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Update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559208" y="3215918"/>
            <a:ext cx="669850" cy="3077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delete</a:t>
            </a:r>
          </a:p>
        </p:txBody>
      </p:sp>
      <p:cxnSp>
        <p:nvCxnSpPr>
          <p:cNvPr id="18" name="Straight Arrow Connector 17"/>
          <p:cNvCxnSpPr>
            <a:cxnSpLocks/>
            <a:stCxn id="9" idx="1"/>
            <a:endCxn id="27" idx="3"/>
          </p:cNvCxnSpPr>
          <p:nvPr/>
        </p:nvCxnSpPr>
        <p:spPr>
          <a:xfrm flipH="1" flipV="1">
            <a:off x="1663013" y="2134424"/>
            <a:ext cx="948166" cy="48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10" idx="1"/>
            <a:endCxn id="24" idx="3"/>
          </p:cNvCxnSpPr>
          <p:nvPr/>
        </p:nvCxnSpPr>
        <p:spPr>
          <a:xfrm flipH="1" flipV="1">
            <a:off x="1618710" y="2482988"/>
            <a:ext cx="992469" cy="6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1" idx="1"/>
            <a:endCxn id="25" idx="3"/>
          </p:cNvCxnSpPr>
          <p:nvPr/>
        </p:nvCxnSpPr>
        <p:spPr>
          <a:xfrm flipH="1" flipV="1">
            <a:off x="1475168" y="2849310"/>
            <a:ext cx="1136010" cy="71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12" idx="1"/>
            <a:endCxn id="26" idx="3"/>
          </p:cNvCxnSpPr>
          <p:nvPr/>
        </p:nvCxnSpPr>
        <p:spPr>
          <a:xfrm flipH="1" flipV="1">
            <a:off x="1475168" y="3252824"/>
            <a:ext cx="1136010" cy="33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13" idx="1"/>
            <a:endCxn id="23" idx="3"/>
          </p:cNvCxnSpPr>
          <p:nvPr/>
        </p:nvCxnSpPr>
        <p:spPr>
          <a:xfrm flipH="1" flipV="1">
            <a:off x="1634658" y="3728434"/>
            <a:ext cx="9765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1402" y="3589934"/>
            <a:ext cx="1063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Go to slide 8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5454" y="2344488"/>
            <a:ext cx="1063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Go to slide 5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1912" y="2710810"/>
            <a:ext cx="1063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Go to slide 6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1912" y="3114324"/>
            <a:ext cx="1063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Go to slide 7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9757" y="1995924"/>
            <a:ext cx="1063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Go to slide 4 </a:t>
            </a:r>
          </a:p>
        </p:txBody>
      </p:sp>
    </p:spTree>
    <p:extLst>
      <p:ext uri="{BB962C8B-B14F-4D97-AF65-F5344CB8AC3E}">
        <p14:creationId xmlns:p14="http://schemas.microsoft.com/office/powerpoint/2010/main" val="349492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8146" y="808075"/>
            <a:ext cx="9362854" cy="505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209954" y="1095154"/>
            <a:ext cx="21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54982" y="2794121"/>
            <a:ext cx="744278" cy="3077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Update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24193" y="2792230"/>
            <a:ext cx="669850" cy="3077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delete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11148" y="2418983"/>
            <a:ext cx="669850" cy="3077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insert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07636" y="3866933"/>
            <a:ext cx="2006009" cy="373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Categories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07636" y="4236265"/>
            <a:ext cx="2006009" cy="373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Products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07635" y="4605597"/>
            <a:ext cx="2006009" cy="373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Browsing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07635" y="4971016"/>
            <a:ext cx="2006009" cy="373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Product Order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07635" y="5412821"/>
            <a:ext cx="2006009" cy="373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Buy Cart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09954" y="1325986"/>
            <a:ext cx="163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Hello [user]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89537" y="3203037"/>
            <a:ext cx="744278" cy="3077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Update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058748" y="3201146"/>
            <a:ext cx="669850" cy="3077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delete</a:t>
            </a:r>
          </a:p>
        </p:txBody>
      </p:sp>
      <p:cxnSp>
        <p:nvCxnSpPr>
          <p:cNvPr id="16" name="Straight Arrow Connector 15"/>
          <p:cNvCxnSpPr>
            <a:cxnSpLocks/>
            <a:stCxn id="7" idx="1"/>
            <a:endCxn id="25" idx="3"/>
          </p:cNvCxnSpPr>
          <p:nvPr/>
        </p:nvCxnSpPr>
        <p:spPr>
          <a:xfrm flipH="1">
            <a:off x="1822595" y="4053556"/>
            <a:ext cx="785041" cy="6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8" idx="1"/>
            <a:endCxn id="22" idx="3"/>
          </p:cNvCxnSpPr>
          <p:nvPr/>
        </p:nvCxnSpPr>
        <p:spPr>
          <a:xfrm flipH="1">
            <a:off x="1778292" y="4422888"/>
            <a:ext cx="829344" cy="4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9" idx="1"/>
            <a:endCxn id="23" idx="3"/>
          </p:cNvCxnSpPr>
          <p:nvPr/>
        </p:nvCxnSpPr>
        <p:spPr>
          <a:xfrm flipH="1">
            <a:off x="1634750" y="4792220"/>
            <a:ext cx="972885" cy="4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10" idx="1"/>
            <a:endCxn id="24" idx="3"/>
          </p:cNvCxnSpPr>
          <p:nvPr/>
        </p:nvCxnSpPr>
        <p:spPr>
          <a:xfrm flipH="1">
            <a:off x="1634750" y="5157639"/>
            <a:ext cx="972885" cy="84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1" idx="1"/>
            <a:endCxn id="21" idx="3"/>
          </p:cNvCxnSpPr>
          <p:nvPr/>
        </p:nvCxnSpPr>
        <p:spPr>
          <a:xfrm flipH="1">
            <a:off x="1794240" y="5599444"/>
            <a:ext cx="813395" cy="117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0984" y="5578856"/>
            <a:ext cx="1063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Go to slide 8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5036" y="4333410"/>
            <a:ext cx="1063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Go to slide 5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1494" y="4699732"/>
            <a:ext cx="1063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Go to slide 6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1494" y="5103246"/>
            <a:ext cx="1063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Go to slide 7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9339" y="3984846"/>
            <a:ext cx="1063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Go to slide 4 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624167"/>
              </p:ext>
            </p:extLst>
          </p:nvPr>
        </p:nvGraphicFramePr>
        <p:xfrm>
          <a:off x="5111045" y="2068710"/>
          <a:ext cx="47590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758">
                  <a:extLst>
                    <a:ext uri="{9D8B030D-6E8A-4147-A177-3AD203B41FA5}">
                      <a16:colId xmlns:a16="http://schemas.microsoft.com/office/drawing/2014/main" val="752706118"/>
                    </a:ext>
                  </a:extLst>
                </a:gridCol>
                <a:gridCol w="1189758">
                  <a:extLst>
                    <a:ext uri="{9D8B030D-6E8A-4147-A177-3AD203B41FA5}">
                      <a16:colId xmlns:a16="http://schemas.microsoft.com/office/drawing/2014/main" val="2978135078"/>
                    </a:ext>
                  </a:extLst>
                </a:gridCol>
                <a:gridCol w="1189758">
                  <a:extLst>
                    <a:ext uri="{9D8B030D-6E8A-4147-A177-3AD203B41FA5}">
                      <a16:colId xmlns:a16="http://schemas.microsoft.com/office/drawing/2014/main" val="1039053388"/>
                    </a:ext>
                  </a:extLst>
                </a:gridCol>
                <a:gridCol w="1189758">
                  <a:extLst>
                    <a:ext uri="{9D8B030D-6E8A-4147-A177-3AD203B41FA5}">
                      <a16:colId xmlns:a16="http://schemas.microsoft.com/office/drawing/2014/main" val="3183926390"/>
                    </a:ext>
                  </a:extLst>
                </a:gridCol>
              </a:tblGrid>
              <a:tr h="358248">
                <a:tc>
                  <a:txBody>
                    <a:bodyPr/>
                    <a:lstStyle/>
                    <a:p>
                      <a:r>
                        <a:rPr lang="en-US" dirty="0" err="1"/>
                        <a:t>sku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471781"/>
                  </a:ext>
                </a:extLst>
              </a:tr>
              <a:tr h="358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614864"/>
                  </a:ext>
                </a:extLst>
              </a:tr>
              <a:tr h="358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32417"/>
                  </a:ext>
                </a:extLst>
              </a:tr>
              <a:tr h="358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51126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785730" y="1602985"/>
            <a:ext cx="19874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Text box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90977" y="1602985"/>
            <a:ext cx="139286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Search filter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99387" y="2497342"/>
            <a:ext cx="155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Category 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86846" y="2777741"/>
            <a:ext cx="155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Category 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86014" y="3067949"/>
            <a:ext cx="155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Category 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670566" y="2165362"/>
            <a:ext cx="155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 Filter</a:t>
            </a:r>
          </a:p>
        </p:txBody>
      </p:sp>
    </p:spTree>
    <p:extLst>
      <p:ext uri="{BB962C8B-B14F-4D97-AF65-F5344CB8AC3E}">
        <p14:creationId xmlns:p14="http://schemas.microsoft.com/office/powerpoint/2010/main" val="1338432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6298" y="701749"/>
            <a:ext cx="7849484" cy="566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52185" y="825758"/>
            <a:ext cx="21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browsing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543"/>
              </p:ext>
            </p:extLst>
          </p:nvPr>
        </p:nvGraphicFramePr>
        <p:xfrm>
          <a:off x="2779082" y="2397631"/>
          <a:ext cx="5092995" cy="1169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788">
                  <a:extLst>
                    <a:ext uri="{9D8B030D-6E8A-4147-A177-3AD203B41FA5}">
                      <a16:colId xmlns:a16="http://schemas.microsoft.com/office/drawing/2014/main" val="739124005"/>
                    </a:ext>
                  </a:extLst>
                </a:gridCol>
                <a:gridCol w="1476008">
                  <a:extLst>
                    <a:ext uri="{9D8B030D-6E8A-4147-A177-3AD203B41FA5}">
                      <a16:colId xmlns:a16="http://schemas.microsoft.com/office/drawing/2014/main" val="1304417475"/>
                    </a:ext>
                  </a:extLst>
                </a:gridCol>
                <a:gridCol w="1562433">
                  <a:extLst>
                    <a:ext uri="{9D8B030D-6E8A-4147-A177-3AD203B41FA5}">
                      <a16:colId xmlns:a16="http://schemas.microsoft.com/office/drawing/2014/main" val="1911497482"/>
                    </a:ext>
                  </a:extLst>
                </a:gridCol>
                <a:gridCol w="1089766">
                  <a:extLst>
                    <a:ext uri="{9D8B030D-6E8A-4147-A177-3AD203B41FA5}">
                      <a16:colId xmlns:a16="http://schemas.microsoft.com/office/drawing/2014/main" val="645049653"/>
                    </a:ext>
                  </a:extLst>
                </a:gridCol>
              </a:tblGrid>
              <a:tr h="389763">
                <a:tc>
                  <a:txBody>
                    <a:bodyPr/>
                    <a:lstStyle/>
                    <a:p>
                      <a:r>
                        <a:rPr lang="en-US" sz="1050" dirty="0" err="1"/>
                        <a:t>Sku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Product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705139"/>
                  </a:ext>
                </a:extLst>
              </a:tr>
              <a:tr h="3897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527047"/>
                  </a:ext>
                </a:extLst>
              </a:tr>
              <a:tr h="3897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92141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27051" y="3843669"/>
            <a:ext cx="2006009" cy="373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Buy cart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22265" y="2751714"/>
            <a:ext cx="563525" cy="3077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add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22264" y="3161991"/>
            <a:ext cx="563525" cy="3077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add</a:t>
            </a:r>
          </a:p>
        </p:txBody>
      </p:sp>
      <p:cxnSp>
        <p:nvCxnSpPr>
          <p:cNvPr id="8" name="Straight Arrow Connector 7"/>
          <p:cNvCxnSpPr>
            <a:cxnSpLocks/>
            <a:stCxn id="6" idx="3"/>
            <a:endCxn id="11" idx="1"/>
          </p:cNvCxnSpPr>
          <p:nvPr/>
        </p:nvCxnSpPr>
        <p:spPr>
          <a:xfrm>
            <a:off x="8585790" y="2905603"/>
            <a:ext cx="2174359" cy="203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  <a:stCxn id="7" idx="3"/>
            <a:endCxn id="11" idx="1"/>
          </p:cNvCxnSpPr>
          <p:nvPr/>
        </p:nvCxnSpPr>
        <p:spPr>
          <a:xfrm flipV="1">
            <a:off x="8585789" y="3108896"/>
            <a:ext cx="2174360" cy="20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endCxn id="12" idx="1"/>
          </p:cNvCxnSpPr>
          <p:nvPr/>
        </p:nvCxnSpPr>
        <p:spPr>
          <a:xfrm flipV="1">
            <a:off x="4008475" y="3983875"/>
            <a:ext cx="6573578" cy="46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760149" y="2785730"/>
            <a:ext cx="1063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slide 7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582053" y="3660709"/>
            <a:ext cx="1063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slide 8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62547" y="1194965"/>
            <a:ext cx="163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Hello [user]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50506" y="1841833"/>
            <a:ext cx="19874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Text box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55753" y="1841833"/>
            <a:ext cx="139286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Search filter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64163" y="2736190"/>
            <a:ext cx="155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Category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51622" y="3016589"/>
            <a:ext cx="155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Category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50790" y="3306797"/>
            <a:ext cx="155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Category 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35342" y="2404210"/>
            <a:ext cx="155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 Filter</a:t>
            </a:r>
          </a:p>
        </p:txBody>
      </p:sp>
    </p:spTree>
    <p:extLst>
      <p:ext uri="{BB962C8B-B14F-4D97-AF65-F5344CB8AC3E}">
        <p14:creationId xmlns:p14="http://schemas.microsoft.com/office/powerpoint/2010/main" val="2916201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6298" y="1318437"/>
            <a:ext cx="7123814" cy="505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35396" y="1580339"/>
            <a:ext cx="21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Order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230183"/>
              </p:ext>
            </p:extLst>
          </p:nvPr>
        </p:nvGraphicFramePr>
        <p:xfrm>
          <a:off x="1031357" y="2320959"/>
          <a:ext cx="5497033" cy="1169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326">
                  <a:extLst>
                    <a:ext uri="{9D8B030D-6E8A-4147-A177-3AD203B41FA5}">
                      <a16:colId xmlns:a16="http://schemas.microsoft.com/office/drawing/2014/main" val="739124005"/>
                    </a:ext>
                  </a:extLst>
                </a:gridCol>
                <a:gridCol w="1593103">
                  <a:extLst>
                    <a:ext uri="{9D8B030D-6E8A-4147-A177-3AD203B41FA5}">
                      <a16:colId xmlns:a16="http://schemas.microsoft.com/office/drawing/2014/main" val="1304417475"/>
                    </a:ext>
                  </a:extLst>
                </a:gridCol>
                <a:gridCol w="1686384">
                  <a:extLst>
                    <a:ext uri="{9D8B030D-6E8A-4147-A177-3AD203B41FA5}">
                      <a16:colId xmlns:a16="http://schemas.microsoft.com/office/drawing/2014/main" val="1911497482"/>
                    </a:ext>
                  </a:extLst>
                </a:gridCol>
                <a:gridCol w="1176220">
                  <a:extLst>
                    <a:ext uri="{9D8B030D-6E8A-4147-A177-3AD203B41FA5}">
                      <a16:colId xmlns:a16="http://schemas.microsoft.com/office/drawing/2014/main" val="645049653"/>
                    </a:ext>
                  </a:extLst>
                </a:gridCol>
              </a:tblGrid>
              <a:tr h="389763">
                <a:tc>
                  <a:txBody>
                    <a:bodyPr/>
                    <a:lstStyle/>
                    <a:p>
                      <a:r>
                        <a:rPr lang="en-US" sz="1050" dirty="0" err="1"/>
                        <a:t>Sku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Product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Price of each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705139"/>
                  </a:ext>
                </a:extLst>
              </a:tr>
              <a:tr h="3897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527047"/>
                  </a:ext>
                </a:extLst>
              </a:tr>
              <a:tr h="3897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92141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27051" y="3843669"/>
            <a:ext cx="2006009" cy="373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Buy cart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9144" y="2819023"/>
            <a:ext cx="744279" cy="3077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update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9144" y="3198639"/>
            <a:ext cx="744279" cy="3077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update</a:t>
            </a:r>
          </a:p>
        </p:txBody>
      </p:sp>
      <p:cxnSp>
        <p:nvCxnSpPr>
          <p:cNvPr id="8" name="Straight Arrow Connector 7"/>
          <p:cNvCxnSpPr>
            <a:cxnSpLocks/>
            <a:stCxn id="6" idx="3"/>
            <a:endCxn id="11" idx="1"/>
          </p:cNvCxnSpPr>
          <p:nvPr/>
        </p:nvCxnSpPr>
        <p:spPr>
          <a:xfrm flipV="1">
            <a:off x="7453423" y="2916462"/>
            <a:ext cx="1233377" cy="56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  <a:stCxn id="7" idx="3"/>
            <a:endCxn id="11" idx="1"/>
          </p:cNvCxnSpPr>
          <p:nvPr/>
        </p:nvCxnSpPr>
        <p:spPr>
          <a:xfrm flipV="1">
            <a:off x="7453423" y="2916462"/>
            <a:ext cx="1233377" cy="43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endCxn id="12" idx="1"/>
          </p:cNvCxnSpPr>
          <p:nvPr/>
        </p:nvCxnSpPr>
        <p:spPr>
          <a:xfrm>
            <a:off x="2222205" y="4030291"/>
            <a:ext cx="6464595" cy="63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86800" y="2593296"/>
            <a:ext cx="2317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slide 7 with updated info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86800" y="4340104"/>
            <a:ext cx="1063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slide 8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92595" y="1892687"/>
            <a:ext cx="163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Hello [user]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19200" y="4570335"/>
            <a:ext cx="2006009" cy="373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Back to browsing</a:t>
            </a:r>
          </a:p>
        </p:txBody>
      </p:sp>
      <p:cxnSp>
        <p:nvCxnSpPr>
          <p:cNvPr id="29" name="Straight Arrow Connector 28"/>
          <p:cNvCxnSpPr>
            <a:cxnSpLocks/>
            <a:stCxn id="28" idx="3"/>
          </p:cNvCxnSpPr>
          <p:nvPr/>
        </p:nvCxnSpPr>
        <p:spPr>
          <a:xfrm>
            <a:off x="3225209" y="4756958"/>
            <a:ext cx="6209415" cy="71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544493" y="5113794"/>
            <a:ext cx="1063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slide 6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27051" y="3547357"/>
            <a:ext cx="350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Price: $xx</a:t>
            </a:r>
          </a:p>
        </p:txBody>
      </p:sp>
    </p:spTree>
    <p:extLst>
      <p:ext uri="{BB962C8B-B14F-4D97-AF65-F5344CB8AC3E}">
        <p14:creationId xmlns:p14="http://schemas.microsoft.com/office/powerpoint/2010/main" val="36024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6298" y="1318437"/>
            <a:ext cx="7123814" cy="505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35396" y="1580339"/>
            <a:ext cx="21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Buy Shopping Cart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517739"/>
              </p:ext>
            </p:extLst>
          </p:nvPr>
        </p:nvGraphicFramePr>
        <p:xfrm>
          <a:off x="1031357" y="2320959"/>
          <a:ext cx="5497033" cy="1169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326">
                  <a:extLst>
                    <a:ext uri="{9D8B030D-6E8A-4147-A177-3AD203B41FA5}">
                      <a16:colId xmlns:a16="http://schemas.microsoft.com/office/drawing/2014/main" val="739124005"/>
                    </a:ext>
                  </a:extLst>
                </a:gridCol>
                <a:gridCol w="1593103">
                  <a:extLst>
                    <a:ext uri="{9D8B030D-6E8A-4147-A177-3AD203B41FA5}">
                      <a16:colId xmlns:a16="http://schemas.microsoft.com/office/drawing/2014/main" val="1304417475"/>
                    </a:ext>
                  </a:extLst>
                </a:gridCol>
                <a:gridCol w="1686384">
                  <a:extLst>
                    <a:ext uri="{9D8B030D-6E8A-4147-A177-3AD203B41FA5}">
                      <a16:colId xmlns:a16="http://schemas.microsoft.com/office/drawing/2014/main" val="1911497482"/>
                    </a:ext>
                  </a:extLst>
                </a:gridCol>
                <a:gridCol w="1176220">
                  <a:extLst>
                    <a:ext uri="{9D8B030D-6E8A-4147-A177-3AD203B41FA5}">
                      <a16:colId xmlns:a16="http://schemas.microsoft.com/office/drawing/2014/main" val="645049653"/>
                    </a:ext>
                  </a:extLst>
                </a:gridCol>
              </a:tblGrid>
              <a:tr h="389763">
                <a:tc>
                  <a:txBody>
                    <a:bodyPr/>
                    <a:lstStyle/>
                    <a:p>
                      <a:r>
                        <a:rPr lang="en-US" sz="1050" dirty="0" err="1"/>
                        <a:t>Sku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Product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Price of each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705139"/>
                  </a:ext>
                </a:extLst>
              </a:tr>
              <a:tr h="3897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527047"/>
                  </a:ext>
                </a:extLst>
              </a:tr>
              <a:tr h="3897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92141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24130" y="3843669"/>
            <a:ext cx="1105786" cy="3732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Purchase</a:t>
            </a:r>
          </a:p>
        </p:txBody>
      </p:sp>
      <p:cxnSp>
        <p:nvCxnSpPr>
          <p:cNvPr id="10" name="Straight Arrow Connector 9"/>
          <p:cNvCxnSpPr>
            <a:cxnSpLocks/>
            <a:stCxn id="5" idx="3"/>
            <a:endCxn id="12" idx="1"/>
          </p:cNvCxnSpPr>
          <p:nvPr/>
        </p:nvCxnSpPr>
        <p:spPr>
          <a:xfrm>
            <a:off x="6329916" y="4030292"/>
            <a:ext cx="3678866" cy="66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08782" y="3773522"/>
            <a:ext cx="1063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slide 9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92595" y="1892687"/>
            <a:ext cx="163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Hello [user]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19200" y="4570335"/>
            <a:ext cx="2006009" cy="373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Back to browsing</a:t>
            </a:r>
          </a:p>
        </p:txBody>
      </p:sp>
      <p:cxnSp>
        <p:nvCxnSpPr>
          <p:cNvPr id="15" name="Straight Arrow Connector 14"/>
          <p:cNvCxnSpPr>
            <a:cxnSpLocks/>
            <a:stCxn id="14" idx="3"/>
          </p:cNvCxnSpPr>
          <p:nvPr/>
        </p:nvCxnSpPr>
        <p:spPr>
          <a:xfrm>
            <a:off x="3225209" y="4756958"/>
            <a:ext cx="6209415" cy="71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544493" y="5113794"/>
            <a:ext cx="1063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slide 6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40912" y="3858687"/>
            <a:ext cx="19351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Text box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9701" y="3876867"/>
            <a:ext cx="145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 card #: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39701" y="3490248"/>
            <a:ext cx="350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Price: $xx</a:t>
            </a:r>
          </a:p>
        </p:txBody>
      </p:sp>
    </p:spTree>
    <p:extLst>
      <p:ext uri="{BB962C8B-B14F-4D97-AF65-F5344CB8AC3E}">
        <p14:creationId xmlns:p14="http://schemas.microsoft.com/office/powerpoint/2010/main" val="1350771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7954" y="1281223"/>
            <a:ext cx="6103088" cy="505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35396" y="1580339"/>
            <a:ext cx="21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Confirmation page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1918"/>
              </p:ext>
            </p:extLst>
          </p:nvPr>
        </p:nvGraphicFramePr>
        <p:xfrm>
          <a:off x="1036674" y="2482034"/>
          <a:ext cx="5092995" cy="1169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788">
                  <a:extLst>
                    <a:ext uri="{9D8B030D-6E8A-4147-A177-3AD203B41FA5}">
                      <a16:colId xmlns:a16="http://schemas.microsoft.com/office/drawing/2014/main" val="739124005"/>
                    </a:ext>
                  </a:extLst>
                </a:gridCol>
                <a:gridCol w="1476008">
                  <a:extLst>
                    <a:ext uri="{9D8B030D-6E8A-4147-A177-3AD203B41FA5}">
                      <a16:colId xmlns:a16="http://schemas.microsoft.com/office/drawing/2014/main" val="1304417475"/>
                    </a:ext>
                  </a:extLst>
                </a:gridCol>
                <a:gridCol w="1562433">
                  <a:extLst>
                    <a:ext uri="{9D8B030D-6E8A-4147-A177-3AD203B41FA5}">
                      <a16:colId xmlns:a16="http://schemas.microsoft.com/office/drawing/2014/main" val="1911497482"/>
                    </a:ext>
                  </a:extLst>
                </a:gridCol>
                <a:gridCol w="1089766">
                  <a:extLst>
                    <a:ext uri="{9D8B030D-6E8A-4147-A177-3AD203B41FA5}">
                      <a16:colId xmlns:a16="http://schemas.microsoft.com/office/drawing/2014/main" val="645049653"/>
                    </a:ext>
                  </a:extLst>
                </a:gridCol>
              </a:tblGrid>
              <a:tr h="389763">
                <a:tc>
                  <a:txBody>
                    <a:bodyPr/>
                    <a:lstStyle/>
                    <a:p>
                      <a:r>
                        <a:rPr lang="en-US" sz="1050" dirty="0" err="1"/>
                        <a:t>Sku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Product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705139"/>
                  </a:ext>
                </a:extLst>
              </a:tr>
              <a:tr h="3897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527047"/>
                  </a:ext>
                </a:extLst>
              </a:tr>
              <a:tr h="3897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92141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27051" y="4291090"/>
            <a:ext cx="2006009" cy="373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Back to Browsing</a:t>
            </a:r>
          </a:p>
        </p:txBody>
      </p:sp>
      <p:cxnSp>
        <p:nvCxnSpPr>
          <p:cNvPr id="8" name="Straight Arrow Connector 7"/>
          <p:cNvCxnSpPr>
            <a:cxnSpLocks/>
            <a:endCxn id="11" idx="1"/>
          </p:cNvCxnSpPr>
          <p:nvPr/>
        </p:nvCxnSpPr>
        <p:spPr>
          <a:xfrm>
            <a:off x="6831418" y="2916462"/>
            <a:ext cx="3928731" cy="192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  <a:endCxn id="11" idx="1"/>
          </p:cNvCxnSpPr>
          <p:nvPr/>
        </p:nvCxnSpPr>
        <p:spPr>
          <a:xfrm flipV="1">
            <a:off x="6831419" y="3108896"/>
            <a:ext cx="3928730" cy="21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stCxn id="5" idx="3"/>
            <a:endCxn id="12" idx="1"/>
          </p:cNvCxnSpPr>
          <p:nvPr/>
        </p:nvCxnSpPr>
        <p:spPr>
          <a:xfrm flipV="1">
            <a:off x="3133060" y="3983875"/>
            <a:ext cx="5662723" cy="49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760149" y="2785730"/>
            <a:ext cx="1063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slide 7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95783" y="3660709"/>
            <a:ext cx="1063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slide 6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92595" y="1892687"/>
            <a:ext cx="163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Hello [user]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27051" y="2159054"/>
            <a:ext cx="271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just bought: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39702" y="3806456"/>
            <a:ext cx="219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For: $xx</a:t>
            </a:r>
          </a:p>
        </p:txBody>
      </p:sp>
    </p:spTree>
    <p:extLst>
      <p:ext uri="{BB962C8B-B14F-4D97-AF65-F5344CB8AC3E}">
        <p14:creationId xmlns:p14="http://schemas.microsoft.com/office/powerpoint/2010/main" val="213613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387</Words>
  <Application>Microsoft Office PowerPoint</Application>
  <PresentationFormat>Widescreen</PresentationFormat>
  <Paragraphs>154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Lam</dc:creator>
  <cp:lastModifiedBy>Jason Lam</cp:lastModifiedBy>
  <cp:revision>9</cp:revision>
  <dcterms:created xsi:type="dcterms:W3CDTF">2017-05-05T19:05:37Z</dcterms:created>
  <dcterms:modified xsi:type="dcterms:W3CDTF">2017-05-05T20:28:01Z</dcterms:modified>
</cp:coreProperties>
</file>