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dirty="0" smtClean="0"/>
              <a:t>Presentation</a:t>
            </a:r>
            <a:r>
              <a:rPr lang="en-US" altLang="en-US" sz="700" b="0" i="0" baseline="0" dirty="0" smtClean="0"/>
              <a:t> Name 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 smtClean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 smtClean="0"/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4" y="6473952"/>
            <a:ext cx="2023269" cy="230071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6888"/>
            <a:ext cx="548658" cy="5311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4" y="1389888"/>
            <a:ext cx="7479792" cy="1886712"/>
          </a:xfrm>
        </p:spPr>
        <p:txBody>
          <a:bodyPr/>
          <a:lstStyle/>
          <a:p>
            <a:r>
              <a:rPr lang="en-US" dirty="0" smtClean="0"/>
              <a:t>Cambridge Charter School Internship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i="1" dirty="0" smtClean="0"/>
              <a:t>Building a Turing Machine</a:t>
            </a:r>
            <a:endParaRPr lang="en-US" sz="4400" i="1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endParaRPr lang="en-US" altLang="en-US" sz="2000" dirty="0" smtClean="0"/>
          </a:p>
          <a:p>
            <a:r>
              <a:rPr lang="en-US" altLang="en-US" sz="2000" dirty="0" smtClean="0"/>
              <a:t>Chad Spensky, Tim Greer, Jack </a:t>
            </a:r>
            <a:r>
              <a:rPr lang="en-US" altLang="en-US" sz="2000" dirty="0" err="1" smtClean="0"/>
              <a:t>Lepird</a:t>
            </a:r>
            <a:r>
              <a:rPr lang="en-US" altLang="en-US" sz="2000" dirty="0" smtClean="0"/>
              <a:t>, Stuart Baker</a:t>
            </a:r>
          </a:p>
          <a:p>
            <a:r>
              <a:rPr lang="en-US" altLang="en-US" sz="2000" dirty="0" smtClean="0"/>
              <a:t>Feb 3 2015</a:t>
            </a: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5239512" cy="4828032"/>
          </a:xfrm>
        </p:spPr>
        <p:txBody>
          <a:bodyPr/>
          <a:lstStyle/>
          <a:p>
            <a:r>
              <a:rPr lang="en-US" dirty="0" smtClean="0"/>
              <a:t>Chad Spensky</a:t>
            </a:r>
          </a:p>
          <a:p>
            <a:pPr lvl="1"/>
            <a:r>
              <a:rPr lang="en-US" dirty="0" smtClean="0"/>
              <a:t>Area of Expertise: </a:t>
            </a:r>
            <a:r>
              <a:rPr lang="en-US" b="0" dirty="0" smtClean="0"/>
              <a:t>Computer Security</a:t>
            </a:r>
          </a:p>
          <a:p>
            <a:pPr lvl="1"/>
            <a:r>
              <a:rPr lang="en-US" dirty="0" smtClean="0"/>
              <a:t>Education:</a:t>
            </a:r>
          </a:p>
          <a:p>
            <a:pPr lvl="2"/>
            <a:r>
              <a:rPr lang="en-US" dirty="0" smtClean="0"/>
              <a:t>Bachelor’s Degree</a:t>
            </a:r>
            <a:endParaRPr lang="en-US" dirty="0"/>
          </a:p>
          <a:p>
            <a:pPr lvl="3"/>
            <a:r>
              <a:rPr lang="en-US" b="0" dirty="0" smtClean="0"/>
              <a:t>Mathematics / Comp Sci. / Econ. @ PITT</a:t>
            </a:r>
          </a:p>
          <a:p>
            <a:pPr lvl="2"/>
            <a:r>
              <a:rPr lang="en-US" dirty="0" smtClean="0"/>
              <a:t>Master’s Degree</a:t>
            </a:r>
            <a:endParaRPr lang="en-US" dirty="0"/>
          </a:p>
          <a:p>
            <a:pPr lvl="3"/>
            <a:r>
              <a:rPr lang="en-US" b="0" dirty="0" smtClean="0"/>
              <a:t>Computer Security @ UNC-CH</a:t>
            </a:r>
          </a:p>
          <a:p>
            <a:pPr lvl="1"/>
            <a:r>
              <a:rPr lang="en-US" dirty="0" smtClean="0"/>
              <a:t>Research Interests:</a:t>
            </a:r>
          </a:p>
          <a:p>
            <a:pPr lvl="2"/>
            <a:r>
              <a:rPr lang="en-US" b="0" dirty="0" smtClean="0"/>
              <a:t>Authentication, Low-level Malware Analysis, Embedded Systems</a:t>
            </a:r>
          </a:p>
          <a:p>
            <a:pPr lvl="1"/>
            <a:r>
              <a:rPr lang="en-US" dirty="0" smtClean="0"/>
              <a:t>Hobbies:</a:t>
            </a:r>
          </a:p>
          <a:p>
            <a:pPr lvl="2"/>
            <a:r>
              <a:rPr lang="en-US" b="0" dirty="0" smtClean="0"/>
              <a:t>Snowboarding, Volleyball, Basketball, Inner Tube Water Polo, Traveling, Tinkering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ybergolf2014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7" y="1289304"/>
            <a:ext cx="2519892" cy="3781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84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782312" cy="4828032"/>
          </a:xfrm>
        </p:spPr>
        <p:txBody>
          <a:bodyPr/>
          <a:lstStyle/>
          <a:p>
            <a:r>
              <a:rPr lang="en-US" dirty="0"/>
              <a:t>Jack </a:t>
            </a:r>
            <a:r>
              <a:rPr lang="en-US" dirty="0" err="1"/>
              <a:t>Lepird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Areas of Expertise:</a:t>
            </a:r>
          </a:p>
          <a:p>
            <a:pPr lvl="2"/>
            <a:r>
              <a:rPr lang="en-US" b="0" dirty="0" smtClean="0"/>
              <a:t>Machine </a:t>
            </a:r>
            <a:r>
              <a:rPr lang="en-US" b="0" dirty="0"/>
              <a:t>Learning, Optimization, and Artificial Intelligence </a:t>
            </a:r>
            <a:endParaRPr lang="en-US" b="0" dirty="0" smtClean="0"/>
          </a:p>
          <a:p>
            <a:pPr lvl="1"/>
            <a:r>
              <a:rPr lang="en-US" dirty="0" smtClean="0"/>
              <a:t>Research Interest:</a:t>
            </a:r>
          </a:p>
          <a:p>
            <a:pPr lvl="2"/>
            <a:r>
              <a:rPr lang="en-US" b="0" dirty="0"/>
              <a:t>Next-Generation Aircraft Collision Avoidance Systems </a:t>
            </a:r>
            <a:endParaRPr lang="en-US" b="0" dirty="0"/>
          </a:p>
          <a:p>
            <a:pPr lvl="1"/>
            <a:r>
              <a:rPr lang="en-US" dirty="0" smtClean="0"/>
              <a:t>Hobbies:</a:t>
            </a:r>
          </a:p>
          <a:p>
            <a:pPr lvl="2"/>
            <a:r>
              <a:rPr lang="en-US" dirty="0"/>
              <a:t>Travel, SCUBA, Golf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j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7800"/>
            <a:ext cx="3689299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9977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Greer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4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favorite subjects?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favorite food/color/animal?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you do for fun?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hope to get out of this internship?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marL="0" indent="0" algn="ctr">
              <a:buNone/>
              <a:tabLst>
                <a:tab pos="57150" algn="l"/>
              </a:tabLst>
            </a:pPr>
            <a:r>
              <a:rPr lang="en-US" sz="3600" dirty="0" smtClean="0"/>
              <a:t>To Build a Turing Machine!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95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 WHAT?! Machine?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77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5239512" cy="4828032"/>
          </a:xfrm>
        </p:spPr>
        <p:txBody>
          <a:bodyPr/>
          <a:lstStyle/>
          <a:p>
            <a:r>
              <a:rPr lang="en-US" dirty="0" smtClean="0"/>
              <a:t>One of the fathers of Computer Science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76400"/>
            <a:ext cx="3107209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67018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556</TotalTime>
  <Pages>1</Pages>
  <Words>194</Words>
  <Application>Microsoft Macintosh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Lincoln_2012_v1</vt:lpstr>
      <vt:lpstr>Cambridge Charter School Internship Building a Turing Machine</vt:lpstr>
      <vt:lpstr>Who are we?</vt:lpstr>
      <vt:lpstr>Who are we?</vt:lpstr>
      <vt:lpstr>Who are we?</vt:lpstr>
      <vt:lpstr>Who are you?</vt:lpstr>
      <vt:lpstr>Why are we here?</vt:lpstr>
      <vt:lpstr>Why are we here?</vt:lpstr>
      <vt:lpstr>Alan Turing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Ed Sullivan</dc:creator>
  <cp:keywords/>
  <dc:description/>
  <cp:lastModifiedBy>Chad Spensky</cp:lastModifiedBy>
  <cp:revision>61</cp:revision>
  <cp:lastPrinted>2001-06-18T18:57:59Z</cp:lastPrinted>
  <dcterms:created xsi:type="dcterms:W3CDTF">2008-05-27T20:28:58Z</dcterms:created>
  <dcterms:modified xsi:type="dcterms:W3CDTF">2015-02-03T14:07:02Z</dcterms:modified>
</cp:coreProperties>
</file>