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3228E3-3086-4F11-BB38-E27ACBD9C2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4057F6-0E71-4367-BCC4-EDD25F8687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1ABB94-6D1B-4942-88BC-CCE8101B70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1C50FC-C62B-4752-8E0B-EFE531BECE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BCCB1A70-4ED4-41B6-B1C3-59FF983C0C2B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0F2DBB9A-09F7-4B1C-BBEA-BC8959820E51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2EDBD9D7-528A-4641-B183-BE230B726963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21156F3-9872-4B17-AB6E-1EC43F8732D6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FFE4A9F7-C4B7-4F51-B0F5-256171B7FE3E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Intellectual Property and the Enduring Question of Control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Presented by Joseph Leskey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How We All Got Owned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Even if it’s broke, don’t fix it.”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Your average EULA, 2024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But it ain’t broke?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Well, actually…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Price adjustments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Business model transitions (Everybody loves SaaS!)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Inconvenient licensing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Comfortably hidden dataset biases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Comfortably hidden security flaws (Except you can find them.)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Comfortably hidden backdoors (Who needs privacy?)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Also known as glorified security flaws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Little to no user control (especially in an effective monopoly)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Hold on, I’m not done.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Mandatory updates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Bricked systems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Irreversible feature deprecation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Planned obsolescence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Telemetry to the n</a:t>
            </a:r>
            <a:r>
              <a:rPr b="0" lang="en-US" sz="2400" strike="noStrike" u="none" baseline="33000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degree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Vendor lock-in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Sad if the vendor stops producing 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Incompatible formats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Poor documentation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Limited interoperability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What It Does to Society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Proprietary software fosters a culture more in tune with an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ethic of greed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hoarding than an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ethic of kindness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sharing.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Users are forbidden to share their programs.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Students are not empowered to study programs and are taught to think about software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competitively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rather than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collaboratively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It just… doesn’t make sense?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Companies that develop proprietary software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aren’t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putting additional restrictions on the software.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They’re putting them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on the user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And they are restrictions on what they can do with their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own devices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code that has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no intrinsic cost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Not Very Ethical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Proprietary software leads to an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unethical power dynamic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between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at least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the corporation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the user.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Virtue Ethics: Fosters greed and hoarding rather than collaboration and sharing.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Act Utilitarianism: Makes very few people happier. Can be a burden on users, developers, and even businesspeople.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Kantianism: Uses both users and software developers as means.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Free (Libre) and Open Source Software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Free software is like proprietary software,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minus the restrictions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often plus a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community of developers and users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It is as ethical as software and collaboration are.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It leads to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positive good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a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culture of sharing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But what about money?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Libre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, not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gratis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There are several proven ways that free software has gained funding.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They are (fortunately for me) out of the immediate scope of this presentation.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But what about money?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 economic system being tailored against an ethical choice is no reason to make the unethical choice.”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Anonymous, 2024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Discussion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Questions, comments, or concerns?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There is definitely much in the way of logistics that is complicated with free software.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What’s the best way to handle funding?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Should we use open source software even when it isn’t good?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Hard to say. Here’s the opportunity to talk about 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Objective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To demonstrate that the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intrinsic qualities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of FLOSS software lead to a more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equitable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ethical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power dynamic than those of proprietary software.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Why software?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Software stands out as an example of intellectual property that is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both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ubiquitous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highly impactful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It is perhaps more “in your face”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than something like hardware design or asset licensing.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Sad Realities of Software Development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When it comes to realizing the program of your dreams, there are perhaps no factors more prohibitive than time and money.”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Anonymous, 2024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Sad Realities of Software Development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reasonably sized program typically requires a significant investment of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effort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resources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 addition, most programmers have to eat.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(And so do company executives.)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Behold, a solution!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Proprietary software supports a uniquely straightforward business model.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customer lightens their pocketbook.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company provides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software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and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support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…</a:t>
            </a: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or not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is great for the company in the short term, but what about the user and society at large?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uFillTx/>
                <a:latin typeface="Arial"/>
              </a:rPr>
              <a:t>How We All Got Owned</a:t>
            </a:r>
            <a:endParaRPr b="0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 order to maintain profitability, proprietary software is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locked down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under the control of the company that makes 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user gets a </a:t>
            </a: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</a:rPr>
              <a:t>license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to use it according to given parameters.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They typically do not have the right to adapt, modify, or redistribute the software.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LibreOffice/24.8.3.2$MacOSX_AARCH64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2024-12-02T12:21:39Z</dcterms:created>
  <dc:creator>Joseph Leskey</dc:creator>
  <dc:description/>
  <dc:language>en-US</dc:language>
  <cp:lastModifiedBy>Joseph Leskey</cp:lastModifiedBy>
  <cp:lastPrinted>2024-12-02T15:04:37Z</cp:lastPrinted>
  <dcterms:modified xsi:type="dcterms:W3CDTF">2024-12-02T15:04:29Z</dcterms:modified>
  <cp:revision>59</cp:revision>
  <dc:subject/>
  <dc:title>Lights</dc:title>
</cp:coreProperties>
</file>