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202" autoAdjust="0"/>
  </p:normalViewPr>
  <p:slideViewPr>
    <p:cSldViewPr>
      <p:cViewPr varScale="1">
        <p:scale>
          <a:sx n="65" d="100"/>
          <a:sy n="65" d="100"/>
        </p:scale>
        <p:origin x="-6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8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</a:t>
            </a:r>
            <a:r>
              <a:rPr lang="fr-FR" baseline="0" smtClean="0"/>
              <a:t>APIs existent, </a:t>
            </a:r>
            <a:r>
              <a:rPr lang="fr-FR" baseline="0" dirty="0" smtClean="0"/>
              <a:t>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video" Target="file:///C:\Documents%20and%20Settings\elo\Mes%20documents\personnel\MIAGE\S8\projet%20d'annee\r\docs\demo_buffa.mp4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audio" Target="file:///D:\Projets\Miage\M1\Eclipse%20Helios%20Pulsar\AAP\docs\song\present-aap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 advTm="24524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86569"/>
            <a:ext cx="1722514" cy="132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4486569"/>
            <a:ext cx="1972511" cy="13386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11" y="4470525"/>
            <a:ext cx="1917180" cy="13386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519063"/>
            <a:ext cx="1465485" cy="13061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95" y="4293096"/>
            <a:ext cx="1761900" cy="1991025"/>
          </a:xfrm>
          <a:prstGeom prst="rect">
            <a:avLst/>
          </a:prstGeom>
        </p:spPr>
      </p:pic>
    </p:spTree>
  </p:cSld>
  <p:clrMapOvr>
    <a:masterClrMapping/>
  </p:clrMapOvr>
  <p:transition advTm="426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98504"/>
            <a:ext cx="3015078" cy="414367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52120" y="2746955"/>
            <a:ext cx="349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Permet l’échange </a:t>
            </a:r>
            <a:r>
              <a:rPr lang="fr-FR" sz="2800" smtClean="0">
                <a:solidFill>
                  <a:schemeClr val="tx2">
                    <a:lumMod val="75000"/>
                  </a:schemeClr>
                </a:solidFill>
              </a:rPr>
              <a:t>de boucles</a:t>
            </a:r>
            <a:endParaRPr lang="fr-F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Plusieurs boucles pour une seule chanson</a:t>
            </a:r>
            <a:endParaRPr lang="fr-FR" dirty="0"/>
          </a:p>
        </p:txBody>
      </p:sp>
    </p:spTree>
  </p:cSld>
  <p:clrMapOvr>
    <a:masterClrMapping/>
  </p:clrMapOvr>
  <p:transition advTm="271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870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 advTm="563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Insérer des tags ID3 aux enregistrements audio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 advTm="7816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 advTm="1739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3673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8745"/>
                            </p:stCondLst>
                            <p:childTnLst>
                              <p:par>
                                <p:cTn id="8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547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9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0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028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 advTm="68235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5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 advTm="4123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730</Words>
  <Application>Microsoft Office PowerPoint</Application>
  <PresentationFormat>Affichage à l'écran (4:3)</PresentationFormat>
  <Paragraphs>280</Paragraphs>
  <Slides>16</Slides>
  <Notes>3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Mic</cp:lastModifiedBy>
  <cp:revision>385</cp:revision>
  <dcterms:created xsi:type="dcterms:W3CDTF">2011-05-31T15:11:56Z</dcterms:created>
  <dcterms:modified xsi:type="dcterms:W3CDTF">2011-06-06T19:14:56Z</dcterms:modified>
</cp:coreProperties>
</file>