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8" r:id="rId15"/>
    <p:sldId id="271" r:id="rId16"/>
    <p:sldId id="270" r:id="rId17"/>
    <p:sldId id="25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202" autoAdjust="0"/>
  </p:normalViewPr>
  <p:slideViewPr>
    <p:cSldViewPr>
      <p:cViewPr varScale="1">
        <p:scale>
          <a:sx n="63" d="100"/>
          <a:sy n="63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07/06/2011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07/06/2011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1er trimestre 2011</a:t>
            </a:r>
            <a:r>
              <a:rPr lang="fr-FR" baseline="0" dirty="0" smtClean="0"/>
              <a:t> : 35% de part de marché aux USA pour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, il est le numéro 1 devant RIM, Apple et Microsoft.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APIs existent, 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dirty="0" smtClean="0"/>
              <a:t>BD </a:t>
            </a:r>
            <a:r>
              <a:rPr lang="fr-FR" baseline="0" dirty="0" err="1" smtClean="0"/>
              <a:t>SQLite</a:t>
            </a:r>
            <a:r>
              <a:rPr lang="fr-FR" baseline="0" dirty="0" smtClean="0"/>
              <a:t> : on pourra de la sorte, intégrer la synchronisation les fichiers MP3, proposer un outil d’exportation des boucles </a:t>
            </a:r>
            <a:r>
              <a:rPr lang="fr-FR" baseline="0" smtClean="0"/>
              <a:t>de lecture</a:t>
            </a:r>
            <a:endParaRPr lang="fr-FR" baseline="0" dirty="0" smtClean="0"/>
          </a:p>
          <a:p>
            <a:r>
              <a:rPr lang="fr-FR" baseline="0" dirty="0" smtClean="0"/>
              <a:t>À la fin, parler de la mise en vente sur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07/06/2011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file:///D:\Projets\Miage\M1\Eclipse%20Helios%20Pulsar\AAP\docs\song\present-aap.mp3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video" Target="file:///D:\Projets\Miage\M1\Eclipse%20Helios%20Pulsar\AAP\docs\demo_buffa.mp4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73149"/>
            <a:ext cx="1529314" cy="15334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l’export de boucles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même chanson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23026"/>
            <a:ext cx="2880320" cy="389462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enregistreur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Enregistrement audio grâce au microphone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Disponible instantanément pour la lecture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64835"/>
            <a:ext cx="2144256" cy="31616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51" y="2708920"/>
            <a:ext cx="2141199" cy="31855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2128062" cy="31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866"/>
      </p:ext>
    </p:extLst>
  </p:cSld>
  <p:clrMapOvr>
    <a:masterClrMapping/>
  </p:clrMapOvr>
  <p:transition advTm="287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Insérer des tags ID3 aux enregistrements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Utiliser la base de données intégrée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pour stocker les données (boucles de lecture, liste des chansons, etc.)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L’enregistreur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05844" y="1425707"/>
            <a:ext cx="4762500" cy="32163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8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1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</a:t>
            </a:r>
            <a:r>
              <a:rPr lang="fr-BE" dirty="0" smtClean="0"/>
              <a:t>17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855</Words>
  <Application>Microsoft Office PowerPoint</Application>
  <PresentationFormat>Affichage à l'écran (4:3)</PresentationFormat>
  <Paragraphs>302</Paragraphs>
  <Slides>17</Slides>
  <Notes>4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Mousztomania</cp:lastModifiedBy>
  <cp:revision>420</cp:revision>
  <dcterms:created xsi:type="dcterms:W3CDTF">2011-05-31T15:11:56Z</dcterms:created>
  <dcterms:modified xsi:type="dcterms:W3CDTF">2011-06-06T22:06:10Z</dcterms:modified>
</cp:coreProperties>
</file>