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63" r:id="rId10"/>
    <p:sldId id="267" r:id="rId11"/>
    <p:sldId id="277" r:id="rId12"/>
    <p:sldId id="268" r:id="rId13"/>
    <p:sldId id="269" r:id="rId14"/>
    <p:sldId id="271" r:id="rId15"/>
    <p:sldId id="270" r:id="rId16"/>
    <p:sldId id="25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BC1"/>
    <a:srgbClr val="A4CA39"/>
    <a:srgbClr val="C0F9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4143" autoAdjust="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05/06/2011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05/06/2011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05/06/2011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audio" Target="file:///D:\Projets\Miage\M1\Eclipse%20Helios%20Pulsar\AAP\docs\song\present-aap.mp3" TargetMode="Externa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audio" Target="file:///D:\Projets\Miage\M1\Eclipse%20Helios%20Pulsar\AAP\docs\song\bugdroid_invaders.mp3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paramLoop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844824"/>
            <a:ext cx="3543795" cy="4067743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21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téléphone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écrans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8028384" y="126876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05844" y="1414636"/>
            <a:ext cx="4762500" cy="32385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8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  <p:pic>
        <p:nvPicPr>
          <p:cNvPr id="15" name="bugdroid_invader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9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88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5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besoins</a:t>
            </a:r>
          </a:p>
          <a:p>
            <a:pPr>
              <a:buNone/>
            </a:pPr>
            <a:endParaRPr lang="fr-F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7" name="Image 6" descr="diapo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484784"/>
            <a:ext cx="3024336" cy="448184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et le fichier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Fichiers XML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 7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060848"/>
            <a:ext cx="2248339" cy="3888432"/>
          </a:xfrm>
          <a:prstGeom prst="rect">
            <a:avLst/>
          </a:prstGeom>
        </p:spPr>
      </p:pic>
      <p:pic>
        <p:nvPicPr>
          <p:cNvPr id="9" name="Image 8" descr="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780928"/>
            <a:ext cx="4032448" cy="2430626"/>
          </a:xfrm>
          <a:prstGeom prst="rect">
            <a:avLst/>
          </a:prstGeom>
        </p:spPr>
      </p:pic>
      <p:pic>
        <p:nvPicPr>
          <p:cNvPr id="10" name="Image 9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4221088"/>
            <a:ext cx="3776067" cy="1484082"/>
          </a:xfrm>
          <a:prstGeom prst="rect">
            <a:avLst/>
          </a:prstGeom>
        </p:spPr>
      </p:pic>
      <p:pic>
        <p:nvPicPr>
          <p:cNvPr id="11" name="Image 10" descr="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4725144"/>
            <a:ext cx="3305175" cy="714375"/>
          </a:xfrm>
          <a:prstGeom prst="rect">
            <a:avLst/>
          </a:prstGeom>
        </p:spPr>
      </p:pic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7904" y="3212976"/>
            <a:ext cx="3456384" cy="2337491"/>
          </a:xfrm>
          <a:prstGeom prst="rect">
            <a:avLst/>
          </a:prstGeom>
        </p:spPr>
      </p:pic>
      <p:pic>
        <p:nvPicPr>
          <p:cNvPr id="12" name="Image 11" descr="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9671" y="4221088"/>
            <a:ext cx="3551745" cy="1800200"/>
          </a:xfrm>
          <a:prstGeom prst="rect">
            <a:avLst/>
          </a:prstGeom>
        </p:spPr>
      </p:pic>
      <p:pic>
        <p:nvPicPr>
          <p:cNvPr id="13" name="Image 12" descr="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80112" y="4869160"/>
            <a:ext cx="3240360" cy="577959"/>
          </a:xfrm>
          <a:prstGeom prst="rect">
            <a:avLst/>
          </a:prstGeom>
        </p:spPr>
      </p:pic>
      <p:pic>
        <p:nvPicPr>
          <p:cNvPr id="14" name="Image 13" descr="6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67744" y="1484784"/>
            <a:ext cx="6038097" cy="44644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8889 -0.19954 " pathEditMode="relative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Paysage et portrait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Redémarrage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de l’activité en cours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Système de sauvegarde/restauration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onRetainNonConfigurationInstance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getLastNonConfigurationInstance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fr-F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3671" y="2060848"/>
            <a:ext cx="2852545" cy="4248471"/>
          </a:xfrm>
          <a:prstGeom prst="rect">
            <a:avLst/>
          </a:prstGeom>
        </p:spPr>
      </p:pic>
      <p:pic>
        <p:nvPicPr>
          <p:cNvPr id="8" name="Image 7" descr="l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2708920"/>
            <a:ext cx="4248472" cy="280831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05556E-6 -3.7037E-6 L 0.21267 -3.7037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61111E-6 -1.48148E-6 L -0.19687 -1.48148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4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4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47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 (ID3 actuellement en version 2 : ID3v2)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660</Words>
  <Application>Microsoft Office PowerPoint</Application>
  <PresentationFormat>Affichage à l'écran (4:3)</PresentationFormat>
  <Paragraphs>280</Paragraphs>
  <Slides>16</Slides>
  <Notes>2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elodie</cp:lastModifiedBy>
  <cp:revision>366</cp:revision>
  <dcterms:created xsi:type="dcterms:W3CDTF">2011-05-31T15:11:56Z</dcterms:created>
  <dcterms:modified xsi:type="dcterms:W3CDTF">2011-06-05T17:31:51Z</dcterms:modified>
</cp:coreProperties>
</file>