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0" r:id="rId4"/>
    <p:sldId id="265" r:id="rId5"/>
    <p:sldId id="261" r:id="rId6"/>
    <p:sldId id="272" r:id="rId7"/>
    <p:sldId id="266" r:id="rId8"/>
    <p:sldId id="262" r:id="rId9"/>
    <p:sldId id="273" r:id="rId10"/>
    <p:sldId id="274" r:id="rId11"/>
    <p:sldId id="275" r:id="rId12"/>
    <p:sldId id="276" r:id="rId13"/>
    <p:sldId id="263" r:id="rId14"/>
    <p:sldId id="267" r:id="rId15"/>
    <p:sldId id="277" r:id="rId16"/>
    <p:sldId id="268" r:id="rId17"/>
    <p:sldId id="269" r:id="rId18"/>
    <p:sldId id="264" r:id="rId19"/>
    <p:sldId id="271" r:id="rId20"/>
    <p:sldId id="270" r:id="rId21"/>
    <p:sldId id="25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BC1"/>
    <a:srgbClr val="A4CA39"/>
    <a:srgbClr val="C0F9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4660"/>
  </p:normalViewPr>
  <p:slideViewPr>
    <p:cSldViewPr>
      <p:cViewPr varScale="1">
        <p:scale>
          <a:sx n="84" d="100"/>
          <a:sy n="84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02/06/2011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02/06/2011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4CA39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02/06/2011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02/06/2011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02/06/2011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02/06/2011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rgbClr val="C0F9A9"/>
          </a:solidFill>
        </p:spPr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9" name="Image 18" descr="bugdroid_he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99792" y="6021288"/>
            <a:ext cx="4303209" cy="836712"/>
          </a:xfrm>
          <a:prstGeom prst="rect">
            <a:avLst/>
          </a:prstGeom>
        </p:spPr>
      </p:pic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/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02/06/2011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02/06/2011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02/06/2011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02/06/2011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02/06/2011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02/06/2011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02/06/2011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A4CA39"/>
                </a:solidFill>
              </a:rPr>
              <a:t>Projet d’Année</a:t>
            </a:r>
            <a:br>
              <a:rPr lang="fr-FR" dirty="0" smtClean="0">
                <a:solidFill>
                  <a:srgbClr val="A4CA39"/>
                </a:solidFill>
              </a:rPr>
            </a:br>
            <a:r>
              <a:rPr lang="fr-FR" sz="3600" dirty="0" smtClean="0">
                <a:solidFill>
                  <a:srgbClr val="A4CA39"/>
                </a:solidFill>
              </a:rPr>
              <a:t>Lecteur MP3 pour musiciens sous </a:t>
            </a:r>
            <a:r>
              <a:rPr lang="fr-FR" sz="3600" dirty="0" err="1" smtClean="0">
                <a:solidFill>
                  <a:srgbClr val="A4CA39"/>
                </a:solidFill>
              </a:rPr>
              <a:t>Android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rgbClr val="C0F9A9"/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rgbClr val="C0F9A9"/>
              </a:solidFill>
            </a:endParaRPr>
          </a:p>
          <a:p>
            <a:pPr algn="l"/>
            <a:r>
              <a:rPr lang="fr-FR" dirty="0" smtClean="0">
                <a:solidFill>
                  <a:srgbClr val="C0F9A9"/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rgbClr val="C0F9A9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Fichiers XML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29000"/>
            <a:ext cx="3504181" cy="23698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Paysage et portrait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-land » et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-port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Redémarrage de l’activité en cours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Système de sauvegarde/restauration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onRetainNonConfigurationInstance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getLastNonConfigurationInstance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fr-F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écrans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907704" y="1545992"/>
          <a:ext cx="70567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462"/>
                <a:gridCol w="402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Portrait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Paysage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 9" descr="img_presen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22664"/>
            <a:ext cx="2606040" cy="3828815"/>
          </a:xfrm>
          <a:prstGeom prst="rect">
            <a:avLst/>
          </a:prstGeom>
        </p:spPr>
      </p:pic>
      <p:pic>
        <p:nvPicPr>
          <p:cNvPr id="11" name="Image 10" descr="layout_paysage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8092" y="2571305"/>
            <a:ext cx="3802380" cy="25856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Toutes les chansons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auteur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album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genre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paramLoop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3543795" cy="4067743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</a:t>
            </a:r>
            <a:r>
              <a:rPr lang="fr-FR" sz="2400" smtClean="0">
                <a:solidFill>
                  <a:schemeClr val="tx2">
                    <a:lumMod val="75000"/>
                  </a:schemeClr>
                </a:solidFill>
              </a:rPr>
              <a:t>son API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Intégration dans l’interface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Facilité d’utilisation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203848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211960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220072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Plan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4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Déroulement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Diagramme de Gantt prévisionnel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Tout au long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Diagramme de Gantt effectif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Orientation du téléphone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écrans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Démonstration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Merci de votre attention…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pPr marL="1314450" lvl="2" indent="-514350"/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Conceptrice du système d’exploitation homonyme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logiciel est présent sur plusieurs types d’appareil électronique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077072"/>
            <a:ext cx="1441990" cy="17008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Diagramme de Gantt prévisionnel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Gantt_AAP_Prevision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9526" y="1751045"/>
            <a:ext cx="7374474" cy="22540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Tout au long du projet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Réunions hebdomadaires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Réunions ponctuelles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Mise à jour du site Internet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Commits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réguliers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Communication avec M. BUFFA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Diagramme de Gantt effectif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Gantt_A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754154"/>
            <a:ext cx="7380312" cy="354705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et méthodologies utilisés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Développement : Eclipse 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Plugin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Development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Tools (ADT) pour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Gestionnaire de version : Subversion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 Subversion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Tortoise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SVN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Méthode AGILE</a:t>
            </a:r>
          </a:p>
          <a:p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Outils et méthodologies utilisés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Ergonomique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Intuitive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Fluide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Déclencheur pour les fonctionnalités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de bases d’un lecteur audio ;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professionnelles pour les musiciens.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880</Words>
  <Application>Microsoft Office PowerPoint</Application>
  <PresentationFormat>Affichage à l'écran (4:3)</PresentationFormat>
  <Paragraphs>435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Projet d’Année Lecteur MP3 pour musiciens sous Android</vt:lpstr>
      <vt:lpstr>Plan</vt:lpstr>
      <vt:lpstr>Introduction</vt:lpstr>
      <vt:lpstr>Introduction</vt:lpstr>
      <vt:lpstr>Déroulement du projet</vt:lpstr>
      <vt:lpstr>Déroulement du projet</vt:lpstr>
      <vt:lpstr>Déroulement du projet</vt:lpstr>
      <vt:lpstr>Outils et méthodologies utilisés</vt:lpstr>
      <vt:lpstr>Interface graphique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Démonstration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elodie</cp:lastModifiedBy>
  <cp:revision>221</cp:revision>
  <dcterms:created xsi:type="dcterms:W3CDTF">2011-05-31T15:11:56Z</dcterms:created>
  <dcterms:modified xsi:type="dcterms:W3CDTF">2011-06-02T15:39:01Z</dcterms:modified>
</cp:coreProperties>
</file>