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5" r:id="rId5"/>
    <p:sldId id="261" r:id="rId6"/>
    <p:sldId id="272" r:id="rId7"/>
    <p:sldId id="266" r:id="rId8"/>
    <p:sldId id="262" r:id="rId9"/>
    <p:sldId id="263" r:id="rId10"/>
    <p:sldId id="267" r:id="rId11"/>
    <p:sldId id="268" r:id="rId12"/>
    <p:sldId id="269" r:id="rId13"/>
    <p:sldId id="264" r:id="rId14"/>
    <p:sldId id="271" r:id="rId15"/>
    <p:sldId id="270" r:id="rId16"/>
    <p:sldId id="25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BC1"/>
    <a:srgbClr val="A4CA39"/>
    <a:srgbClr val="C0F9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94660"/>
  </p:normalViewPr>
  <p:slideViewPr>
    <p:cSldViewPr>
      <p:cViewPr varScale="1">
        <p:scale>
          <a:sx n="88" d="100"/>
          <a:sy n="88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01/06/2011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4CA39"/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?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?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rgbClr val="C0F9A9"/>
          </a:solidFill>
        </p:spPr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9" name="Image 18" descr="bugdroid_he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99792" y="6021288"/>
            <a:ext cx="4303209" cy="836712"/>
          </a:xfrm>
          <a:prstGeom prst="rect">
            <a:avLst/>
          </a:prstGeom>
        </p:spPr>
      </p:pic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/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A4CA39"/>
                </a:solidFill>
              </a:rPr>
              <a:t>Projet d’Année</a:t>
            </a:r>
            <a:br>
              <a:rPr lang="fr-FR" dirty="0" smtClean="0">
                <a:solidFill>
                  <a:srgbClr val="A4CA39"/>
                </a:solidFill>
              </a:rPr>
            </a:br>
            <a:r>
              <a:rPr lang="fr-FR" sz="3600" dirty="0" smtClean="0">
                <a:solidFill>
                  <a:srgbClr val="A4CA39"/>
                </a:solidFill>
              </a:rPr>
              <a:t>Lecteur MP3 pour musiciens sous </a:t>
            </a:r>
            <a:r>
              <a:rPr lang="fr-FR" sz="3600" dirty="0" err="1" smtClean="0">
                <a:solidFill>
                  <a:srgbClr val="A4CA39"/>
                </a:solidFill>
              </a:rPr>
              <a:t>Android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rgbClr val="C0F9A9"/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rgbClr val="C0F9A9"/>
              </a:solidFill>
            </a:endParaRPr>
          </a:p>
          <a:p>
            <a:pPr algn="l"/>
            <a:r>
              <a:rPr lang="fr-FR" dirty="0" smtClean="0">
                <a:solidFill>
                  <a:srgbClr val="C0F9A9"/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rgbClr val="C0F9A9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203848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211960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5220072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</a:t>
            </a: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</a:t>
            </a:r>
            <a:r>
              <a:rPr lang="fr-FR" sz="2400" smtClean="0">
                <a:solidFill>
                  <a:schemeClr val="tx2">
                    <a:lumMod val="75000"/>
                  </a:schemeClr>
                </a:solidFill>
              </a:rPr>
              <a:t>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4CA39"/>
                </a:solidFill>
              </a:rPr>
              <a:t>Merci de votre attention…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smtClean="0"/>
              <a:t> sur ?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4CA39"/>
                </a:solidFill>
              </a:rPr>
              <a:t>Plan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896544"/>
          </a:xfrm>
        </p:spPr>
        <p:txBody>
          <a:bodyPr>
            <a:normAutofit fontScale="70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000" dirty="0" smtClean="0">
                <a:solidFill>
                  <a:srgbClr val="A4CA39"/>
                </a:solidFill>
              </a:rPr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  <a:latin typeface="Cambria" pitchFamily="18" charset="0"/>
              </a:rPr>
              <a:t>Présentation d’</a:t>
            </a:r>
            <a:r>
              <a:rPr lang="fr-FR" sz="2400" dirty="0" err="1" smtClean="0">
                <a:solidFill>
                  <a:srgbClr val="D8FBC1"/>
                </a:solidFill>
                <a:latin typeface="Cambria" pitchFamily="18" charset="0"/>
              </a:rPr>
              <a:t>Android</a:t>
            </a:r>
            <a:endParaRPr lang="fr-FR" sz="2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000" dirty="0" smtClean="0">
                <a:solidFill>
                  <a:srgbClr val="A4CA39"/>
                </a:solidFill>
              </a:rPr>
              <a:t>Déroulement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  <a:latin typeface="Cambria" pitchFamily="18" charset="0"/>
              </a:rPr>
              <a:t>Diagramme de Gantt </a:t>
            </a:r>
            <a:r>
              <a:rPr lang="fr-FR" sz="2400" dirty="0" smtClean="0">
                <a:solidFill>
                  <a:srgbClr val="D8FBC1"/>
                </a:solidFill>
                <a:latin typeface="Cambria" pitchFamily="18" charset="0"/>
              </a:rPr>
              <a:t>prévisionnel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  <a:latin typeface="Cambria" pitchFamily="18" charset="0"/>
              </a:rPr>
              <a:t>Tout au long du projet</a:t>
            </a:r>
            <a:endParaRPr lang="fr-FR" sz="2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  <a:latin typeface="Cambria" pitchFamily="18" charset="0"/>
              </a:rPr>
              <a:t>Diagramme de Gantt effectif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000" dirty="0" smtClean="0">
                <a:solidFill>
                  <a:srgbClr val="A4CA39"/>
                </a:solidFill>
              </a:rPr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000" dirty="0" smtClean="0">
                <a:solidFill>
                  <a:srgbClr val="A4CA39"/>
                </a:solidFill>
              </a:rPr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  <a:latin typeface="Cambria" pitchFamily="18" charset="0"/>
              </a:rPr>
              <a:t>La « </a:t>
            </a:r>
            <a:r>
              <a:rPr lang="fr-FR" sz="2400" dirty="0" err="1" smtClean="0">
                <a:solidFill>
                  <a:srgbClr val="D8FBC1"/>
                </a:solidFill>
                <a:latin typeface="Cambria" pitchFamily="18" charset="0"/>
              </a:rPr>
              <a:t>loop</a:t>
            </a:r>
            <a:r>
              <a:rPr lang="fr-FR" sz="2400" dirty="0" smtClean="0">
                <a:solidFill>
                  <a:srgbClr val="D8FBC1"/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  <a:latin typeface="Cambria" pitchFamily="18" charset="0"/>
              </a:rPr>
              <a:t>L’ « </a:t>
            </a:r>
            <a:r>
              <a:rPr lang="fr-FR" sz="2400" dirty="0" err="1" smtClean="0">
                <a:solidFill>
                  <a:srgbClr val="D8FBC1"/>
                </a:solidFill>
                <a:latin typeface="Cambria" pitchFamily="18" charset="0"/>
              </a:rPr>
              <a:t>equalizer</a:t>
            </a:r>
            <a:r>
              <a:rPr lang="fr-FR" sz="2400" dirty="0" smtClean="0">
                <a:solidFill>
                  <a:srgbClr val="D8FBC1"/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dirty="0" smtClean="0">
                <a:solidFill>
                  <a:srgbClr val="A4CA39"/>
                </a:solidFill>
              </a:rPr>
              <a:t>Démonstration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000" dirty="0" smtClean="0">
                <a:solidFill>
                  <a:srgbClr val="A4CA39"/>
                </a:solidFill>
              </a:rPr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400" dirty="0" smtClean="0">
                <a:solidFill>
                  <a:srgbClr val="D8FBC1"/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smtClean="0"/>
              <a:t> sur ?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rgonomique</a:t>
            </a:r>
          </a:p>
          <a:p>
            <a:pPr marL="1314450" lvl="2" indent="-514350"/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Conceptric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 du système d’exploitation homonyme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logiciel est présent sur plusieurs types d’appareil électronique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4077072"/>
            <a:ext cx="1441990" cy="17008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Diagramme de Gantt prévisionnel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9" name="Image 8" descr="Gantt_AAP_Prevision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9526" y="1751045"/>
            <a:ext cx="7374474" cy="22540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Tout au long du projet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Réunions hebdomadaires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Réunions ponctuelles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Mise à jour du site Internet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Commits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réguliers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Communication avec M. BUFFA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Diagramme de Gantt effectif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9" name="Image 8" descr="Gantt_A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754154"/>
            <a:ext cx="7380312" cy="354705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et méthodologies utilisés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Développement : Eclipse IDE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Plugin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Development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Tools (ADT) pour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Gestionnaire de version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Subversion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 Subversion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Tortoise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SVN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Méthode AGILE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 :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Toutes les chansons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auteur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album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genre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642</Words>
  <Application>Microsoft Office PowerPoint</Application>
  <PresentationFormat>Affichage à l'écran (4:3)</PresentationFormat>
  <Paragraphs>283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Projet d’Année Lecteur MP3 pour musiciens sous Android</vt:lpstr>
      <vt:lpstr>Plan</vt:lpstr>
      <vt:lpstr>Introduction</vt:lpstr>
      <vt:lpstr>Introduction</vt:lpstr>
      <vt:lpstr>Déroulement du projet</vt:lpstr>
      <vt:lpstr>Déroulement du projet</vt:lpstr>
      <vt:lpstr>Déroulement du projet</vt:lpstr>
      <vt:lpstr>Outils et méthodologies utilisés</vt:lpstr>
      <vt:lpstr>Fonctionnalités</vt:lpstr>
      <vt:lpstr>Fonctionnalités</vt:lpstr>
      <vt:lpstr>Fonctionnalités</vt:lpstr>
      <vt:lpstr>Fonctionnalités</vt:lpstr>
      <vt:lpstr>Démonstration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Roulio</cp:lastModifiedBy>
  <cp:revision>154</cp:revision>
  <dcterms:created xsi:type="dcterms:W3CDTF">2011-05-31T15:11:56Z</dcterms:created>
  <dcterms:modified xsi:type="dcterms:W3CDTF">2011-06-01T13:22:11Z</dcterms:modified>
</cp:coreProperties>
</file>