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D8FBC1"/>
    <a:srgbClr val="A4CA39"/>
    <a:srgbClr val="C0F9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143" autoAdjust="0"/>
  </p:normalViewPr>
  <p:slideViewPr>
    <p:cSldViewPr>
      <p:cViewPr varScale="1">
        <p:scale>
          <a:sx n="73" d="100"/>
          <a:sy n="73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</a:t>
            </a:r>
            <a:r>
              <a:rPr lang="fr-FR" baseline="0" smtClean="0"/>
              <a:t>APIs existent, </a:t>
            </a:r>
            <a:r>
              <a:rPr lang="fr-FR" baseline="0" dirty="0" smtClean="0"/>
              <a:t>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file:///C:\Documents%20and%20Settings\elo\Mes%20documents\personnel\MIAGE\S8\projet%20d'annee\r\docs\demo_buffa.mp4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file:///D:\Projets\Miage\M1\Eclipse%20Helios%20Pulsar\AAP\docs\song\present-aap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 advTm="24524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42666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27113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87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 advTm="563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Insérer des tags ID3 aux enregistrements audio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 advTm="7816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 advTm="1739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3673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8745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54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0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028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advTm="6823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 advTm="395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9642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téléphone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5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6678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 advTm="4123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720</Words>
  <Application>Microsoft Office PowerPoint</Application>
  <PresentationFormat>Affichage à l'écran (4:3)</PresentationFormat>
  <Paragraphs>278</Paragraphs>
  <Slides>16</Slides>
  <Notes>3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elodie</cp:lastModifiedBy>
  <cp:revision>375</cp:revision>
  <dcterms:created xsi:type="dcterms:W3CDTF">2011-05-31T15:11:56Z</dcterms:created>
  <dcterms:modified xsi:type="dcterms:W3CDTF">2011-06-06T17:19:58Z</dcterms:modified>
</cp:coreProperties>
</file>