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4143" autoAdjust="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stretching : recherche + prise de contact avec la</a:t>
            </a:r>
            <a:r>
              <a:rPr lang="fr-FR" baseline="0" dirty="0" smtClean="0"/>
              <a:t> seule personne ayant développé cette fonctionnalité sur téléphone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à l’heure actuelle, mais il commercialise son produit donc les sources sont indisponibles (il ne veut pas nous les donner et le reverse </a:t>
            </a:r>
            <a:r>
              <a:rPr lang="fr-FR" baseline="0" dirty="0" err="1" smtClean="0"/>
              <a:t>engeneering</a:t>
            </a:r>
            <a:r>
              <a:rPr lang="fr-FR" baseline="0" dirty="0" smtClean="0"/>
              <a:t> n’a pas fonctionné car le code est obscurci.</a:t>
            </a:r>
          </a:p>
          <a:p>
            <a:r>
              <a:rPr lang="fr-FR" baseline="0" dirty="0" smtClean="0"/>
              <a:t>Tablature : des </a:t>
            </a:r>
            <a:r>
              <a:rPr lang="fr-FR" baseline="0" smtClean="0"/>
              <a:t>APIs existent, </a:t>
            </a:r>
            <a:r>
              <a:rPr lang="fr-FR" baseline="0" dirty="0" smtClean="0"/>
              <a:t>mais ne sont pas adaptées pour les téléphones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video" Target="file:///C:\Documents%20and%20Settings\elo\Mes%20documents\personnel\MIAGE\S8\projet%20d'annee\r\docs\demo_buffa.mp4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audio" Target="file:///D:\Projets\Miage\M1\Eclipse%20Helios%20Pulsar\AAP\docs\song\present-aap.mp3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5.png"/><Relationship Id="rId2" Type="http://schemas.openxmlformats.org/officeDocument/2006/relationships/audio" Target="file:///D:\Projets\Miage\M1\Eclipse%20Helios%20Pulsar\AAP\docs\song\bugdroid_invaders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 advTm="24524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42666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paramLoop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3543795" cy="4067743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27113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870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 advTm="563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Insérer des tags ID3 aux enregistrements audio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 advTm="7816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 advTm="17394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05844" y="1414636"/>
            <a:ext cx="4762500" cy="3238500"/>
          </a:xfrm>
          <a:prstGeom prst="rect">
            <a:avLst/>
          </a:prstGeom>
        </p:spPr>
      </p:pic>
      <p:pic>
        <p:nvPicPr>
          <p:cNvPr id="13" name="demo_buffa.mp4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36731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8745"/>
                            </p:stCondLst>
                            <p:childTnLst>
                              <p:par>
                                <p:cTn id="8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1547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9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 fullScrn="1">
              <p:cMediaNode showWhenStopped="0">
                <p:cTn id="9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0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028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 advTm="68235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8" name="Image 7" descr="dia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556792"/>
            <a:ext cx="2818684" cy="41764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4365104"/>
            <a:ext cx="3560043" cy="1399180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1321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4293096"/>
            <a:ext cx="3240361" cy="1642375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6136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83768" y="1412776"/>
            <a:ext cx="6038097" cy="44644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671" y="1628800"/>
            <a:ext cx="2852545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276872"/>
            <a:ext cx="4248472" cy="28083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22222E-6 2.96296E-6 L 0.20087 -0.00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 advTm="41231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82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7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5.6|1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720</Words>
  <Application>Microsoft Office PowerPoint</Application>
  <PresentationFormat>Affichage à l'écran (4:3)</PresentationFormat>
  <Paragraphs>278</Paragraphs>
  <Slides>16</Slides>
  <Notes>3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elodie</cp:lastModifiedBy>
  <cp:revision>376</cp:revision>
  <dcterms:created xsi:type="dcterms:W3CDTF">2011-05-31T15:11:56Z</dcterms:created>
  <dcterms:modified xsi:type="dcterms:W3CDTF">2011-06-06T17:48:27Z</dcterms:modified>
</cp:coreProperties>
</file>