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76" r:id="rId10"/>
    <p:sldId id="263" r:id="rId11"/>
    <p:sldId id="267" r:id="rId12"/>
    <p:sldId id="277" r:id="rId13"/>
    <p:sldId id="268" r:id="rId14"/>
    <p:sldId id="269" r:id="rId15"/>
    <p:sldId id="271" r:id="rId16"/>
    <p:sldId id="270" r:id="rId17"/>
    <p:sldId id="25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BC1"/>
    <a:srgbClr val="A4CA39"/>
    <a:srgbClr val="C0F9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143" autoAdjust="0"/>
  </p:normalViewPr>
  <p:slideViewPr>
    <p:cSldViewPr>
      <p:cViewPr varScale="1">
        <p:scale>
          <a:sx n="77" d="100"/>
          <a:sy n="77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04/06/2011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04/06/2011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04/06/2011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audio" Target="file:///D:\Projets\Miage\M1\Eclipse%20Helios%20Pulsar\AAP\docs\song\present-aap.mp3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audio" Target="file:///D:\Projets\Miage\M1\Eclipse%20Helios%20Pulsar\AAP\docs\song\bugdroid_invaders.mp3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écrans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9" presetClass="exit" presetSubtype="0" decel="100000" fill="hold" nodeType="withEffect">
                                  <p:stCondLst>
                                    <p:cond delay="26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9" presetClass="exit" presetSubtype="0" decel="100000" fill="hold" nodeType="withEffect">
                                  <p:stCondLst>
                                    <p:cond delay="26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9" presetClass="exit" presetSubtype="0" decel="100000" fill="hold" nodeType="withEffect">
                                  <p:stCondLst>
                                    <p:cond delay="26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9" presetClass="exit" presetSubtype="0" decel="100000" fill="hold" nodeType="withEffect">
                                  <p:stCondLst>
                                    <p:cond delay="26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8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9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Ergonomique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Intuitive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Fluide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Déclencheur pour les fonctionnalités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 bases d’un lecteur audio ;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professionnelles pour les musiciens.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Fichiers XML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29000"/>
            <a:ext cx="3504181" cy="2369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Paysage et portrait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-land » et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-port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Redémarrage de l’activité en cours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Système de sauvegarde/restauration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onRetainNonConfigurationInstance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getLastNonConfigurationInstance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écrans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907704" y="1545992"/>
          <a:ext cx="70567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462"/>
                <a:gridCol w="402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Portrait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Paysage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 9" descr="img_pres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22664"/>
            <a:ext cx="2606040" cy="3828815"/>
          </a:xfrm>
          <a:prstGeom prst="rect">
            <a:avLst/>
          </a:prstGeom>
        </p:spPr>
      </p:pic>
      <p:pic>
        <p:nvPicPr>
          <p:cNvPr id="11" name="Image 10" descr="layout_paysage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8092" y="2571305"/>
            <a:ext cx="3802380" cy="25856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696</Words>
  <Application>Microsoft Office PowerPoint</Application>
  <PresentationFormat>Affichage à l'écran (4:3)</PresentationFormat>
  <Paragraphs>303</Paragraphs>
  <Slides>17</Slides>
  <Notes>2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345</cp:revision>
  <dcterms:created xsi:type="dcterms:W3CDTF">2011-05-31T15:11:56Z</dcterms:created>
  <dcterms:modified xsi:type="dcterms:W3CDTF">2011-06-04T13:31:42Z</dcterms:modified>
</cp:coreProperties>
</file>