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4202" autoAdjust="0"/>
  </p:normalViewPr>
  <p:slideViewPr>
    <p:cSldViewPr>
      <p:cViewPr varScale="1">
        <p:scale>
          <a:sx n="77" d="100"/>
          <a:sy n="77" d="100"/>
        </p:scale>
        <p:origin x="-7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198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 1er trimestre 2011</a:t>
            </a:r>
            <a:r>
              <a:rPr lang="fr-FR" baseline="0" dirty="0" smtClean="0"/>
              <a:t> : 35% de part de marché aux USA pour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, il est le numéro 1 devant RIM, Apple et Microsoft.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APIs existent, 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r>
              <a:rPr lang="fr-FR" baseline="0" dirty="0" smtClean="0"/>
              <a:t>BD </a:t>
            </a:r>
            <a:r>
              <a:rPr lang="fr-FR" baseline="0" dirty="0" err="1" smtClean="0"/>
              <a:t>SQLite</a:t>
            </a:r>
            <a:r>
              <a:rPr lang="fr-FR" baseline="0" dirty="0" smtClean="0"/>
              <a:t> : on pourra de la sorte, intégrer la synchronisation les fichiers MP3, proposer un outil d’exportation des boucles </a:t>
            </a:r>
            <a:r>
              <a:rPr lang="fr-FR" baseline="0" smtClean="0"/>
              <a:t>de lecture</a:t>
            </a:r>
            <a:endParaRPr lang="fr-FR" baseline="0" dirty="0" smtClean="0"/>
          </a:p>
          <a:p>
            <a:r>
              <a:rPr lang="fr-FR" baseline="0" dirty="0" smtClean="0"/>
              <a:t>À la fin, parler de la mise en vente sur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Market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16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audio" Target="file:///D:\Projets\Miage\M1\Eclipse%20Helios%20Pulsar\AAP\docs\song\present-aap.mp3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video" Target="file:///D:\Projets\Miage\M1\Eclipse%20Helios%20Pulsar\AAP\docs\demo_buffa.mp4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4373149"/>
            <a:ext cx="1529314" cy="153344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798504"/>
            <a:ext cx="3015078" cy="41436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l’export de boucles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Insérer des tags ID3 aux enregistrements </a:t>
            </a:r>
            <a:r>
              <a:rPr lang="fr-FR" sz="2400" dirty="0" smtClean="0"/>
              <a:t>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Utiliser la base de données intégrée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SQLite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pour stocker les données (boucles de lecture, liste des chansons, etc.)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6974904" y="638132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7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905844" y="1425707"/>
            <a:ext cx="4762500" cy="32163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8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8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1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</a:t>
            </a:r>
            <a:r>
              <a:rPr lang="fr-BE" dirty="0" smtClean="0"/>
              <a:t>16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818</Words>
  <Application>Microsoft Office PowerPoint</Application>
  <PresentationFormat>Affichage à l'écran (4:3)</PresentationFormat>
  <Paragraphs>285</Paragraphs>
  <Slides>16</Slides>
  <Notes>4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Roulio</cp:lastModifiedBy>
  <cp:revision>417</cp:revision>
  <dcterms:created xsi:type="dcterms:W3CDTF">2011-05-31T15:11:56Z</dcterms:created>
  <dcterms:modified xsi:type="dcterms:W3CDTF">2011-06-06T21:48:39Z</dcterms:modified>
</cp:coreProperties>
</file>