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5" r:id="rId5"/>
    <p:sldId id="261" r:id="rId6"/>
    <p:sldId id="272" r:id="rId7"/>
    <p:sldId id="266" r:id="rId8"/>
    <p:sldId id="262" r:id="rId9"/>
    <p:sldId id="273" r:id="rId10"/>
    <p:sldId id="274" r:id="rId11"/>
    <p:sldId id="275" r:id="rId12"/>
    <p:sldId id="276" r:id="rId13"/>
    <p:sldId id="263" r:id="rId14"/>
    <p:sldId id="267" r:id="rId15"/>
    <p:sldId id="277" r:id="rId16"/>
    <p:sldId id="268" r:id="rId17"/>
    <p:sldId id="269" r:id="rId18"/>
    <p:sldId id="264" r:id="rId19"/>
    <p:sldId id="271" r:id="rId20"/>
    <p:sldId id="270" r:id="rId21"/>
    <p:sldId id="25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0"/>
  </p:normalViewPr>
  <p:slideViewPr>
    <p:cSldViewPr>
      <p:cViewPr varScale="1">
        <p:scale>
          <a:sx n="88" d="100"/>
          <a:sy n="88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01/06/2011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rgbClr val="C0F9A9"/>
          </a:solidFill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9" name="Image 18" descr="bugdroid_he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2" y="6021288"/>
            <a:ext cx="4303209" cy="836712"/>
          </a:xfrm>
          <a:prstGeom prst="rect">
            <a:avLst/>
          </a:prstGeom>
        </p:spPr>
      </p:pic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/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A4CA39"/>
                </a:solidFill>
              </a:rPr>
              <a:t>Projet d’Année</a:t>
            </a:r>
            <a:br>
              <a:rPr lang="fr-FR" dirty="0" smtClean="0">
                <a:solidFill>
                  <a:srgbClr val="A4CA39"/>
                </a:solidFill>
              </a:rPr>
            </a:br>
            <a:r>
              <a:rPr lang="fr-FR" sz="3600" dirty="0" smtClean="0">
                <a:solidFill>
                  <a:srgbClr val="A4CA39"/>
                </a:solidFill>
              </a:rPr>
              <a:t>Lecteur MP3 pour musiciens sous </a:t>
            </a:r>
            <a:r>
              <a:rPr lang="fr-FR" sz="3600" dirty="0" err="1" smtClean="0">
                <a:solidFill>
                  <a:srgbClr val="A4CA39"/>
                </a:solidFill>
              </a:rPr>
              <a:t>Android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rgbClr val="C0F9A9"/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rgbClr val="C0F9A9"/>
              </a:solidFill>
            </a:endParaRPr>
          </a:p>
          <a:p>
            <a:pPr algn="l"/>
            <a:r>
              <a:rPr lang="fr-FR" dirty="0" smtClean="0">
                <a:solidFill>
                  <a:srgbClr val="C0F9A9"/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rgbClr val="C0F9A9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2606040" cy="3840480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64904"/>
            <a:ext cx="3802380" cy="25984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Toutes les chansons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auteur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album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genre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203848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211960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220072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</a:t>
            </a:r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Plan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Déroulement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prévisionnel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Tout au long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effectif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Outils et méthodologies </a:t>
            </a:r>
            <a:r>
              <a:rPr lang="fr-FR" sz="3400" dirty="0" smtClean="0">
                <a:solidFill>
                  <a:srgbClr val="A4CA39"/>
                </a:solidFill>
              </a:rPr>
              <a:t>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écrans</a:t>
            </a:r>
            <a:endParaRPr lang="fr-FR" sz="29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Merci de votre attention…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r>
              <a:rPr lang="fr-BE" smtClean="0"/>
              <a:t> sur ?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pPr marL="1314450" lvl="2" indent="-514350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Conceptrice du système d’exploitation homonyme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logiciel est présent sur plusieurs types d’appareil électronique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077072"/>
            <a:ext cx="1441990" cy="17008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prévisionnel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_Previsio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9526" y="1751045"/>
            <a:ext cx="7374474" cy="2254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 au long du projet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hebdomadaires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ponctuelles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Mise à jour du site Internet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Commits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réguliers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Communication avec M. BUFFA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effectif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54154"/>
            <a:ext cx="7380312" cy="354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et méthodologies utilisés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Développement : Eclipse 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Plugin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Development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Tools (ADT) pour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Gestionnaire de version : Subversion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 Subversion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Tortoise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SVN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Méthode AGILE</a:t>
            </a:r>
          </a:p>
          <a:p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utilisés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</a:t>
            </a: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880</Words>
  <Application>Microsoft Office PowerPoint</Application>
  <PresentationFormat>Affichage à l'écran (4:3)</PresentationFormat>
  <Paragraphs>428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Projet d’Année Lecteur MP3 pour musiciens sous Android</vt:lpstr>
      <vt:lpstr>Plan</vt:lpstr>
      <vt:lpstr>Introduction</vt:lpstr>
      <vt:lpstr>Introduction</vt:lpstr>
      <vt:lpstr>Déroulement du projet</vt:lpstr>
      <vt:lpstr>Déroulement du projet</vt:lpstr>
      <vt:lpstr>Déroulement du projet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Démonstration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188</cp:revision>
  <dcterms:created xsi:type="dcterms:W3CDTF">2011-05-31T15:11:56Z</dcterms:created>
  <dcterms:modified xsi:type="dcterms:W3CDTF">2011-06-01T15:56:11Z</dcterms:modified>
</cp:coreProperties>
</file>