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265" r:id="rId5"/>
    <p:sldId id="262" r:id="rId6"/>
    <p:sldId id="273" r:id="rId7"/>
    <p:sldId id="274" r:id="rId8"/>
    <p:sldId id="275" r:id="rId9"/>
    <p:sldId id="263" r:id="rId10"/>
    <p:sldId id="267" r:id="rId11"/>
    <p:sldId id="277" r:id="rId12"/>
    <p:sldId id="268" r:id="rId13"/>
    <p:sldId id="269" r:id="rId14"/>
    <p:sldId id="271" r:id="rId15"/>
    <p:sldId id="270" r:id="rId16"/>
    <p:sldId id="259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8FBC1"/>
    <a:srgbClr val="A4CA39"/>
    <a:srgbClr val="C0F9A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84202" autoAdjust="0"/>
  </p:normalViewPr>
  <p:slideViewPr>
    <p:cSldViewPr>
      <p:cViewPr varScale="1">
        <p:scale>
          <a:sx n="74" d="100"/>
          <a:sy n="74" d="100"/>
        </p:scale>
        <p:origin x="-7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F24D5-C480-446D-B22C-7F566331EF41}" type="datetimeFigureOut">
              <a:rPr lang="fr-FR" smtClean="0"/>
              <a:pPr/>
              <a:t>06/06/2011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2BD42-B79F-43F3-A49D-57ED4F980C6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0778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A5740-AB0E-48E6-BCE9-09FA638B6FD3}" type="datetimeFigureOut">
              <a:rPr lang="fr-FR" smtClean="0"/>
              <a:pPr/>
              <a:t>06/06/2011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3835C-9221-4AF6-8BB4-343DB2540E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84352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Pour téléphones sous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Changer la tonalité d’un morceau sans le ralentir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Application ergonomique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Parler de Google code et Google site.</a:t>
            </a:r>
            <a:endParaRPr lang="fr-FR" dirty="0" smtClean="0"/>
          </a:p>
          <a:p>
            <a:r>
              <a:rPr lang="fr-FR" dirty="0" smtClean="0"/>
              <a:t>Parler des réunions hebdomadaires</a:t>
            </a:r>
            <a:r>
              <a:rPr lang="fr-FR" baseline="0" dirty="0" smtClean="0"/>
              <a:t> et ponctuelles, des </a:t>
            </a:r>
            <a:r>
              <a:rPr lang="fr-FR" baseline="0" dirty="0" err="1" smtClean="0"/>
              <a:t>commits</a:t>
            </a:r>
            <a:r>
              <a:rPr lang="fr-FR" baseline="0" dirty="0" smtClean="0"/>
              <a:t> réguliers, et de la communication avec M. </a:t>
            </a:r>
            <a:r>
              <a:rPr lang="fr-FR" baseline="0" dirty="0" err="1" smtClean="0"/>
              <a:t>Buffa</a:t>
            </a:r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Time stretching : recherche + prise de contact avec la</a:t>
            </a:r>
            <a:r>
              <a:rPr lang="fr-FR" baseline="0" dirty="0" smtClean="0"/>
              <a:t> seule personne ayant développé cette fonctionnalité sur téléphone </a:t>
            </a:r>
            <a:r>
              <a:rPr lang="fr-FR" baseline="0" dirty="0" err="1" smtClean="0"/>
              <a:t>Android</a:t>
            </a:r>
            <a:r>
              <a:rPr lang="fr-FR" baseline="0" dirty="0" smtClean="0"/>
              <a:t> à l’heure actuelle, mais il commercialise son produit donc les sources sont indisponibles (il ne veut pas nous les donner et le reverse </a:t>
            </a:r>
            <a:r>
              <a:rPr lang="fr-FR" baseline="0" dirty="0" err="1" smtClean="0"/>
              <a:t>engeneering</a:t>
            </a:r>
            <a:r>
              <a:rPr lang="fr-FR" baseline="0" dirty="0" smtClean="0"/>
              <a:t> n’a pas fonctionné car le code est obscurci.</a:t>
            </a:r>
          </a:p>
          <a:p>
            <a:r>
              <a:rPr lang="fr-FR" baseline="0" dirty="0" smtClean="0"/>
              <a:t>Tablature : des </a:t>
            </a:r>
            <a:r>
              <a:rPr lang="fr-FR" baseline="0" smtClean="0"/>
              <a:t>APIs existent, </a:t>
            </a:r>
            <a:r>
              <a:rPr lang="fr-FR" baseline="0" dirty="0" smtClean="0"/>
              <a:t>mais ne sont pas adaptées pour les téléphones </a:t>
            </a:r>
            <a:r>
              <a:rPr lang="fr-FR" baseline="0" dirty="0" err="1" smtClean="0"/>
              <a:t>Android</a:t>
            </a:r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3835C-9221-4AF6-8BB4-343DB2540EFC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D4494-96E0-4406-9347-E80FE7704387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A437-F84A-4BDD-8C20-46077FA11AD7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5A20-DC24-4C20-9F62-FD3DD13F2969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95C5-D393-4D2F-A12B-633BD3C7E534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188641"/>
            <a:ext cx="7772400" cy="1008112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776864" cy="42980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style des sous-titres du masque</a:t>
            </a:r>
            <a:endParaRPr lang="fr-BE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36712"/>
          </a:xfrm>
        </p:spPr>
        <p:txBody>
          <a:bodyPr/>
          <a:lstStyle>
            <a:lvl1pPr>
              <a:defRPr>
                <a:solidFill>
                  <a:srgbClr val="A4CA39"/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92224" y="6376243"/>
            <a:ext cx="2751584" cy="365125"/>
          </a:xfrm>
        </p:spPr>
        <p:txBody>
          <a:bodyPr/>
          <a:lstStyle>
            <a:lvl1pPr algn="l"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fr-FR" dirty="0" smtClean="0"/>
              <a:t>M1 MIAGE  - 2010/2011</a:t>
            </a:r>
          </a:p>
          <a:p>
            <a:r>
              <a:rPr lang="fr-FR" dirty="0" smtClean="0"/>
              <a:t>Université de Nice Sophia Antipolis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74904" y="6376243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  <a:latin typeface="Cambria" pitchFamily="18" charset="0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sz="quarter" idx="14"/>
          </p:nvPr>
        </p:nvSpPr>
        <p:spPr>
          <a:xfrm>
            <a:off x="1763688" y="836712"/>
            <a:ext cx="7380312" cy="5184576"/>
          </a:xfrm>
          <a:solidFill>
            <a:schemeClr val="accent5">
              <a:lumMod val="20000"/>
              <a:lumOff val="80000"/>
              <a:alpha val="67000"/>
            </a:schemeClr>
          </a:solidFill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  <a:latin typeface="Cambria" pitchFamily="18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15" hasCustomPrompt="1"/>
          </p:nvPr>
        </p:nvSpPr>
        <p:spPr>
          <a:xfrm>
            <a:off x="0" y="836712"/>
            <a:ext cx="1763688" cy="5184575"/>
          </a:xfrm>
        </p:spPr>
        <p:txBody>
          <a:bodyPr lIns="36000" tIns="72000" rIns="0" bIns="0"/>
          <a:lstStyle>
            <a:lvl1pPr>
              <a:buNone/>
              <a:defRPr sz="3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D8FBC1"/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Déroulement du projet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Démonstration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A4CA39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rgbClr val="A4CA39"/>
                </a:solidFill>
                <a:latin typeface="Cambria" pitchFamily="18" charset="0"/>
              </a:rPr>
              <a:t>Conclusion</a:t>
            </a:r>
          </a:p>
        </p:txBody>
      </p:sp>
      <p:pic>
        <p:nvPicPr>
          <p:cNvPr id="8" name="Image 7" descr="bugdroid_head_mo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43808" y="6022800"/>
            <a:ext cx="4176464" cy="8352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E777-74D9-46A9-AF63-ECD7CA5CB743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F5AB4-72D0-4411-8F4F-4D9D79E948BF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1741-81B4-41E5-A5E9-7992F4B62001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DA9A-0216-4D5C-BA8D-BFCD89B87CAB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268D-CAC0-4A46-8E29-E987593C3F48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ACAE-89F7-4AA2-AF12-DFB25BECD9F8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-38000" r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7580-B034-40FA-BDF9-08E33D7DD05F}" type="datetime1">
              <a:rPr lang="fr-FR" smtClean="0"/>
              <a:pPr/>
              <a:t>06/06/2011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M1 MIAGE - Université de Nice Sophia Antipolis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video" Target="file:///C:\Documents%20and%20Settings\elo\Mes%20documents\personnel\MIAGE\S8\projet%20d'annee\r\docs\demo_buffa.mp4" TargetMode="External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audio" Target="file:///D:\Projets\Miage\M1\Eclipse%20Helios%20Pulsar\AAP\docs\song\present-aap.mp3" TargetMode="Externa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5.png"/><Relationship Id="rId2" Type="http://schemas.openxmlformats.org/officeDocument/2006/relationships/audio" Target="file:///D:\Projets\Miage\M1\Eclipse%20Helios%20Pulsar\AAP\docs\song\bugdroid_invaders.mp3" TargetMode="Externa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Projet d’Année</a:t>
            </a:r>
            <a:br>
              <a:rPr lang="fr-FR" dirty="0" smtClean="0"/>
            </a:br>
            <a:r>
              <a:rPr lang="fr-FR" sz="3600" dirty="0" smtClean="0">
                <a:solidFill>
                  <a:schemeClr val="tx2">
                    <a:lumMod val="75000"/>
                  </a:schemeClr>
                </a:solidFill>
              </a:rPr>
              <a:t>Lecteur MP3 pour musiciens sous </a:t>
            </a:r>
            <a:r>
              <a:rPr lang="fr-FR" sz="36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Enseignant tuteur : Michel BUFFA</a:t>
            </a:r>
          </a:p>
          <a:p>
            <a:pPr algn="l"/>
            <a:endParaRPr lang="fr-F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Étudiants :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Julien LESPAGNARD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Anthony BONIN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Élodie MAZUEL</a:t>
            </a:r>
          </a:p>
          <a:p>
            <a:pPr lvl="1" algn="l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Michel CARTIER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pic>
        <p:nvPicPr>
          <p:cNvPr id="4" name="Image 3" descr="logo-UNS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2204864"/>
            <a:ext cx="2615873" cy="1079365"/>
          </a:xfrm>
          <a:prstGeom prst="rect">
            <a:avLst/>
          </a:prstGeom>
        </p:spPr>
      </p:pic>
      <p:pic>
        <p:nvPicPr>
          <p:cNvPr id="5" name="Image 4" descr="logo-MI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8064" y="2204864"/>
            <a:ext cx="2664296" cy="1143766"/>
          </a:xfrm>
          <a:prstGeom prst="rect">
            <a:avLst/>
          </a:prstGeom>
        </p:spPr>
      </p:pic>
    </p:spTree>
  </p:cSld>
  <p:clrMapOvr>
    <a:masterClrMapping/>
  </p:clrMapOvr>
  <p:transition advTm="24524"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Activer / désactiver le mode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Paramétrage début / fin d’une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Repère temporel pendant la lecture :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currentPosition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pPr lvl="2"/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seekTo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fr-FR" i="1" dirty="0" smtClean="0">
                <a:solidFill>
                  <a:schemeClr val="tx2">
                    <a:lumMod val="75000"/>
                  </a:schemeClr>
                </a:solidFill>
              </a:rPr>
              <a:t> m)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Sauvegarde / chargement des paramètres d’une boucle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8144" y="4486569"/>
            <a:ext cx="1722514" cy="132264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45" y="4486569"/>
            <a:ext cx="1972511" cy="133868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70811" y="4470525"/>
            <a:ext cx="1917180" cy="133868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92280" y="4519063"/>
            <a:ext cx="1465485" cy="130619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2195" y="4293096"/>
            <a:ext cx="1761900" cy="1991025"/>
          </a:xfrm>
          <a:prstGeom prst="rect">
            <a:avLst/>
          </a:prstGeom>
        </p:spPr>
      </p:pic>
    </p:spTree>
  </p:cSld>
  <p:clrMapOvr>
    <a:masterClrMapping/>
  </p:clrMapOvr>
  <p:transition advTm="4266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loop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 (suite)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/>
        </p:nvGraphicFramePr>
        <p:xfrm>
          <a:off x="2364432" y="1484784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Fichier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 XML pour la sauvegarde des paramètres d’une « </a:t>
                      </a:r>
                      <a:r>
                        <a:rPr lang="fr-FR" sz="1400" baseline="0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loop</a:t>
                      </a:r>
                      <a:r>
                        <a:rPr lang="fr-FR" sz="1400" baseline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" pitchFamily="18" charset="0"/>
                        </a:rPr>
                        <a:t> »</a:t>
                      </a:r>
                      <a:endParaRPr lang="fr-FR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760" y="1798504"/>
            <a:ext cx="3015078" cy="414367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652120" y="2746955"/>
            <a:ext cx="3491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Permet l’échange </a:t>
            </a:r>
            <a:r>
              <a:rPr lang="fr-FR" sz="2800" smtClean="0">
                <a:solidFill>
                  <a:schemeClr val="tx2">
                    <a:lumMod val="75000"/>
                  </a:schemeClr>
                </a:solidFill>
              </a:rPr>
              <a:t>de boucles</a:t>
            </a:r>
            <a:endParaRPr lang="fr-FR" sz="28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Plusieurs boucles pour une seule chanson</a:t>
            </a:r>
            <a:endParaRPr lang="fr-FR" dirty="0"/>
          </a:p>
        </p:txBody>
      </p:sp>
    </p:spTree>
  </p:cSld>
  <p:clrMapOvr>
    <a:masterClrMapping/>
  </p:clrMapOvr>
  <p:transition advTm="2711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Changement de la fréquence d’un son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de la classe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Equalizer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Mousztomania\Documents\Workspace\AAP\android-advanced-player\AAP\docs\images\gui\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0745" y="2385068"/>
            <a:ext cx="2283463" cy="33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8705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« lyrics »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Recherche de paroles de chanson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Utilisation du site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LyricsWiki</a:t>
            </a: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 et de son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Traitement de données sous les formats XML et HTML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Image 8" descr="screen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3688" y="3140968"/>
            <a:ext cx="1822079" cy="2791490"/>
          </a:xfrm>
          <a:prstGeom prst="rect">
            <a:avLst/>
          </a:prstGeom>
        </p:spPr>
      </p:pic>
      <p:pic>
        <p:nvPicPr>
          <p:cNvPr id="10" name="Image 9" descr="screen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2556" y="3140968"/>
            <a:ext cx="1862048" cy="2795954"/>
          </a:xfrm>
          <a:prstGeom prst="rect">
            <a:avLst/>
          </a:prstGeom>
        </p:spPr>
      </p:pic>
      <p:pic>
        <p:nvPicPr>
          <p:cNvPr id="11" name="Image 10" descr="screen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51322" y="3140968"/>
            <a:ext cx="1859106" cy="2788659"/>
          </a:xfrm>
          <a:prstGeom prst="rect">
            <a:avLst/>
          </a:prstGeom>
        </p:spPr>
      </p:pic>
      <p:pic>
        <p:nvPicPr>
          <p:cNvPr id="12" name="Image 11" descr="screen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64768" y="3140967"/>
            <a:ext cx="1879231" cy="2791491"/>
          </a:xfrm>
          <a:prstGeom prst="rect">
            <a:avLst/>
          </a:prstGeom>
        </p:spPr>
      </p:pic>
    </p:spTree>
  </p:cSld>
  <p:clrMapOvr>
    <a:masterClrMapping/>
  </p:clrMapOvr>
  <p:transition advTm="5630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dirty="0" smtClean="0">
                <a:solidFill>
                  <a:schemeClr val="tx2">
                    <a:lumMod val="75000"/>
                  </a:schemeClr>
                </a:solidFill>
              </a:rPr>
              <a:t>Les connaissances et compétences acquises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Développement d’une application </a:t>
            </a:r>
            <a:r>
              <a:rPr lang="fr-FR" sz="2400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Découverte du plugin ADT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création d’interface graphique en XML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Des concepts sur les signaux audio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La découverte de nouvelles API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tx2">
                    <a:lumMod val="75000"/>
                  </a:schemeClr>
                </a:solidFill>
              </a:rPr>
              <a:t>Les métadonnées dans un fichier audio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16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Les évolutions possibles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Mettre en place le time stretching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la possibilité de consulter les tablatures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Inclure une recherche de musique par mot clé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Ajouter le paramétrage des répertoires de stockage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Afficher la pochette des albums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Insérer des tags ID3 aux enregistrements audio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16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Merci de votre attention…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r>
              <a:rPr lang="fr-BE" dirty="0" smtClean="0"/>
              <a:t> sur 21</a:t>
            </a:r>
            <a:endParaRPr lang="fr-BE" dirty="0"/>
          </a:p>
        </p:txBody>
      </p:sp>
      <p:pic>
        <p:nvPicPr>
          <p:cNvPr id="11" name="Image 10" descr="bugdroid_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1564" y="1557272"/>
            <a:ext cx="3662609" cy="4320000"/>
          </a:xfrm>
          <a:prstGeom prst="rect">
            <a:avLst/>
          </a:prstGeom>
        </p:spPr>
      </p:pic>
    </p:spTree>
  </p:cSld>
  <p:clrMapOvr>
    <a:masterClrMapping/>
  </p:clrMapOvr>
  <p:transition advTm="7816"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7776864" cy="5040560"/>
          </a:xfrm>
        </p:spPr>
        <p:txBody>
          <a:bodyPr>
            <a:normAutofit fontScale="6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Introduction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Objectif du projet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Présentation d’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Android</a:t>
            </a:r>
            <a:endParaRPr lang="fr-FR" sz="2900" dirty="0" smtClean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Outils et méthodologies utilisés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Interface graphique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besoins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Conception sous Eclipse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Orientation du téléphone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Fonctionnalités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 tri des fichiers audio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La 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loop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L’ « </a:t>
            </a:r>
            <a:r>
              <a:rPr lang="fr-FR" sz="29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equalizer</a:t>
            </a: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 »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« lyrics »</a:t>
            </a:r>
          </a:p>
          <a:p>
            <a:pPr marL="514350" indent="-514350" algn="l">
              <a:buFont typeface="+mj-lt"/>
              <a:buAutoNum type="arabicPeriod"/>
            </a:pPr>
            <a:r>
              <a:rPr lang="fr-FR" sz="3400" dirty="0" smtClean="0"/>
              <a:t>Conclusion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connaissances et compétences acquises</a:t>
            </a:r>
          </a:p>
          <a:p>
            <a:pPr marL="971550" lvl="1" indent="-514350" algn="l">
              <a:buFont typeface="Wingdings" pitchFamily="2" charset="2"/>
              <a:buChar char="Ø"/>
            </a:pPr>
            <a:r>
              <a:rPr lang="fr-FR" sz="29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Les évolutions possibles</a:t>
            </a:r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514350" indent="-514350" algn="l">
              <a:buFont typeface="+mj-lt"/>
              <a:buAutoNum type="arabicPeriod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  <a:p>
            <a:pPr marL="971550" lvl="1" indent="-514350" algn="l">
              <a:buFont typeface="Wingdings" pitchFamily="2" charset="2"/>
              <a:buChar char="Ø"/>
            </a:pPr>
            <a:endParaRPr lang="fr-FR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r>
              <a:rPr lang="fr-BE" dirty="0" smtClean="0"/>
              <a:t> sur 21</a:t>
            </a:r>
            <a:endParaRPr lang="fr-BE" dirty="0"/>
          </a:p>
        </p:txBody>
      </p:sp>
    </p:spTree>
  </p:cSld>
  <p:clrMapOvr>
    <a:masterClrMapping/>
  </p:clrMapOvr>
  <p:transition advTm="17394"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Objectifs du projet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Lecteur MP3 pour musiciens sur téléphone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Fonctionnalités requises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Boucler sur un morceau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Ralentir un morceau sans changer la hauteur des notes (time stretching) et réciproque</a:t>
            </a:r>
          </a:p>
          <a:p>
            <a:pPr marL="1314450" lvl="2" indent="-514350"/>
            <a:r>
              <a:rPr lang="fr-FR" dirty="0" smtClean="0"/>
              <a:t>Affichage des paroles</a:t>
            </a:r>
          </a:p>
          <a:p>
            <a:pPr marL="1314450" lvl="2" indent="-514350"/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Affichage des partitions (tablatures de guitare notamment)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4" name="present-aap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6" cstate="print"/>
          <a:stretch>
            <a:fillRect/>
          </a:stretch>
        </p:blipFill>
        <p:spPr>
          <a:xfrm>
            <a:off x="8028384" y="1268760"/>
            <a:ext cx="304800" cy="304800"/>
          </a:xfrm>
          <a:prstGeom prst="rect">
            <a:avLst/>
          </a:prstGeom>
        </p:spPr>
      </p:pic>
      <p:pic>
        <p:nvPicPr>
          <p:cNvPr id="18" name="Image 17" descr="ringdroid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35696" y="1916832"/>
            <a:ext cx="1824202" cy="2736304"/>
          </a:xfrm>
          <a:prstGeom prst="rect">
            <a:avLst/>
          </a:prstGeom>
        </p:spPr>
      </p:pic>
      <p:pic>
        <p:nvPicPr>
          <p:cNvPr id="19" name="Image 18" descr="audiospeedchanger-logo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7904" y="1916832"/>
            <a:ext cx="1538870" cy="2736304"/>
          </a:xfrm>
          <a:prstGeom prst="rect">
            <a:avLst/>
          </a:prstGeom>
        </p:spPr>
      </p:pic>
      <p:pic>
        <p:nvPicPr>
          <p:cNvPr id="20" name="Image 19" descr="lyricsapp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64088" y="1916832"/>
            <a:ext cx="1824202" cy="2736304"/>
          </a:xfrm>
          <a:prstGeom prst="rect">
            <a:avLst/>
          </a:prstGeom>
        </p:spPr>
      </p:pic>
      <p:pic>
        <p:nvPicPr>
          <p:cNvPr id="21" name="Image 20" descr="ultimateguitartabs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36296" y="1916832"/>
            <a:ext cx="1824203" cy="2736304"/>
          </a:xfrm>
          <a:prstGeom prst="rect">
            <a:avLst/>
          </a:prstGeom>
        </p:spPr>
      </p:pic>
      <p:pic>
        <p:nvPicPr>
          <p:cNvPr id="22" name="Image 21" descr="layout_paysage_2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905844" y="1414636"/>
            <a:ext cx="4762500" cy="3238500"/>
          </a:xfrm>
          <a:prstGeom prst="rect">
            <a:avLst/>
          </a:prstGeom>
        </p:spPr>
      </p:pic>
      <p:pic>
        <p:nvPicPr>
          <p:cNvPr id="13" name="demo_buffa.mp4">
            <a:hlinkClick r:id="" action="ppaction://media"/>
          </p:cNvPr>
          <p:cNvPicPr>
            <a:picLocks noRot="1" noChangeAspect="1"/>
          </p:cNvPicPr>
          <p:nvPr>
            <a:videoFile r:link="rId3"/>
          </p:nvPr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236731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3830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9" presetClass="exit" presetSubtype="0" decel="100000" fill="hold" nodeType="withEffect">
                                  <p:stCondLst>
                                    <p:cond delay="26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1" fill="hold" nodeType="withEffect">
                                  <p:stCondLst>
                                    <p:cond delay="259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98745"/>
                            </p:stCondLst>
                            <p:childTnLst>
                              <p:par>
                                <p:cTn id="8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0" dur="15471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9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video fullScrn="1">
              <p:cMediaNode showWhenStopped="0">
                <p:cTn id="9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Introduction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Présentation d’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Android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Société rachetée par Google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Sortie annoncée officiellement fin 2007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Un logo : 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Bugdroid</a:t>
            </a: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514350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rgbClr val="D8FBC1"/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bugdroi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3573016"/>
            <a:ext cx="1441990" cy="1700808"/>
          </a:xfrm>
          <a:prstGeom prst="rect">
            <a:avLst/>
          </a:prstGeom>
        </p:spPr>
      </p:pic>
      <p:pic>
        <p:nvPicPr>
          <p:cNvPr id="9" name="Image 8" descr="android-arm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7704" y="980728"/>
            <a:ext cx="6963961" cy="1677154"/>
          </a:xfrm>
          <a:prstGeom prst="rect">
            <a:avLst/>
          </a:prstGeom>
        </p:spPr>
      </p:pic>
      <p:pic>
        <p:nvPicPr>
          <p:cNvPr id="11" name="Image 10" descr="android-autorad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3513365"/>
            <a:ext cx="2857500" cy="1905000"/>
          </a:xfrm>
          <a:prstGeom prst="rect">
            <a:avLst/>
          </a:prstGeom>
        </p:spPr>
      </p:pic>
      <p:pic>
        <p:nvPicPr>
          <p:cNvPr id="12" name="Image 11" descr="android-lapto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77566" y="3369349"/>
            <a:ext cx="2602409" cy="2016223"/>
          </a:xfrm>
          <a:prstGeom prst="rect">
            <a:avLst/>
          </a:prstGeom>
        </p:spPr>
      </p:pic>
      <p:pic>
        <p:nvPicPr>
          <p:cNvPr id="13" name="Image 12" descr="android-smartphone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24328" y="3212976"/>
            <a:ext cx="1554396" cy="2304256"/>
          </a:xfrm>
          <a:prstGeom prst="rect">
            <a:avLst/>
          </a:prstGeom>
        </p:spPr>
      </p:pic>
      <p:pic>
        <p:nvPicPr>
          <p:cNvPr id="14" name="Image 13" descr="android-invasio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63688" y="845626"/>
            <a:ext cx="7380312" cy="5138591"/>
          </a:xfrm>
          <a:prstGeom prst="rect">
            <a:avLst/>
          </a:prstGeom>
        </p:spPr>
      </p:pic>
      <p:pic>
        <p:nvPicPr>
          <p:cNvPr id="15" name="bugdroid_invaders.mp3">
            <a:hlinkClick r:id="" action="ppaction://media"/>
          </p:cNvPr>
          <p:cNvPicPr>
            <a:picLocks noRot="1" noChangeAspect="1"/>
          </p:cNvPicPr>
          <p:nvPr>
            <a:audioFile r:link="rId2"/>
          </p:nvPr>
        </p:nvPicPr>
        <p:blipFill>
          <a:blip r:embed="rId10" cstate="print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10280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7" dur="888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5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7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Outils et méthodologies utilisés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Logiciels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Prises de décision en groupe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/>
          </a:p>
        </p:txBody>
      </p:sp>
      <p:pic>
        <p:nvPicPr>
          <p:cNvPr id="10" name="Image 9" descr="eclipse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07704" y="1797530"/>
            <a:ext cx="1440160" cy="727281"/>
          </a:xfrm>
          <a:prstGeom prst="rect">
            <a:avLst/>
          </a:prstGeom>
        </p:spPr>
      </p:pic>
      <p:pic>
        <p:nvPicPr>
          <p:cNvPr id="12" name="Image 11" descr="adt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63888" y="1268760"/>
            <a:ext cx="1091489" cy="1296144"/>
          </a:xfrm>
          <a:prstGeom prst="rect">
            <a:avLst/>
          </a:prstGeom>
        </p:spPr>
      </p:pic>
      <p:pic>
        <p:nvPicPr>
          <p:cNvPr id="13" name="Image 12" descr="svn-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72389" y="1569149"/>
            <a:ext cx="1154417" cy="998090"/>
          </a:xfrm>
          <a:prstGeom prst="rect">
            <a:avLst/>
          </a:prstGeom>
        </p:spPr>
      </p:pic>
      <p:pic>
        <p:nvPicPr>
          <p:cNvPr id="14" name="Image 13" descr="logo-tortoisesv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72200" y="1556792"/>
            <a:ext cx="1071380" cy="1008112"/>
          </a:xfrm>
          <a:prstGeom prst="rect">
            <a:avLst/>
          </a:prstGeom>
        </p:spPr>
      </p:pic>
      <p:pic>
        <p:nvPicPr>
          <p:cNvPr id="15" name="Image 14" descr="groupe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27784" y="3140968"/>
            <a:ext cx="5688632" cy="2880320"/>
          </a:xfrm>
          <a:prstGeom prst="rect">
            <a:avLst/>
          </a:prstGeom>
        </p:spPr>
      </p:pic>
      <p:pic>
        <p:nvPicPr>
          <p:cNvPr id="16" name="Image 15" descr="google-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12360" y="1544435"/>
            <a:ext cx="1080120" cy="1080120"/>
          </a:xfrm>
          <a:prstGeom prst="rect">
            <a:avLst/>
          </a:prstGeom>
        </p:spPr>
      </p:pic>
    </p:spTree>
  </p:cSld>
  <p:clrMapOvr>
    <a:masterClrMapping/>
  </p:clrMapOvr>
  <p:transition advTm="68235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Les besoins</a:t>
            </a:r>
          </a:p>
          <a:p>
            <a:pPr>
              <a:buNone/>
            </a:pPr>
            <a:endParaRPr lang="fr-FR" sz="1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/>
          </a:p>
        </p:txBody>
      </p:sp>
      <p:pic>
        <p:nvPicPr>
          <p:cNvPr id="8" name="Image 7" descr="diap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556792"/>
            <a:ext cx="2818684" cy="417646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Conception sous Eclipse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Ressources  et le fichier R.java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L’ensemble des éléments graphiques hérite de la classe </a:t>
            </a:r>
            <a:r>
              <a:rPr lang="fr-FR" i="1" dirty="0" err="1" smtClean="0">
                <a:solidFill>
                  <a:schemeClr val="tx2">
                    <a:lumMod val="75000"/>
                  </a:schemeClr>
                </a:solidFill>
              </a:rPr>
              <a:t>View</a:t>
            </a:r>
            <a:endParaRPr lang="fr-FR" i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Fichiers XML</a:t>
            </a:r>
          </a:p>
          <a:p>
            <a:pPr lvl="1">
              <a:buFont typeface="Arial" pitchFamily="34" charset="0"/>
              <a:buChar char="•"/>
            </a:pP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8" name="Image 7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2060848"/>
            <a:ext cx="2248339" cy="3888432"/>
          </a:xfrm>
          <a:prstGeom prst="rect">
            <a:avLst/>
          </a:prstGeom>
        </p:spPr>
      </p:pic>
      <p:pic>
        <p:nvPicPr>
          <p:cNvPr id="9" name="Image 8" descr="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2780928"/>
            <a:ext cx="4032448" cy="2430626"/>
          </a:xfrm>
          <a:prstGeom prst="rect">
            <a:avLst/>
          </a:prstGeom>
        </p:spPr>
      </p:pic>
      <p:pic>
        <p:nvPicPr>
          <p:cNvPr id="10" name="Image 9" descr="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07704" y="4365104"/>
            <a:ext cx="3560043" cy="1399180"/>
          </a:xfrm>
          <a:prstGeom prst="rect">
            <a:avLst/>
          </a:prstGeom>
        </p:spPr>
      </p:pic>
      <p:pic>
        <p:nvPicPr>
          <p:cNvPr id="11" name="Image 10" descr="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1321" y="4725144"/>
            <a:ext cx="3305175" cy="714375"/>
          </a:xfrm>
          <a:prstGeom prst="rect">
            <a:avLst/>
          </a:prstGeom>
        </p:spPr>
      </p:pic>
      <p:pic>
        <p:nvPicPr>
          <p:cNvPr id="7" name="Image 6" descr="viewgrou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7904" y="3212976"/>
            <a:ext cx="3456384" cy="2337491"/>
          </a:xfrm>
          <a:prstGeom prst="rect">
            <a:avLst/>
          </a:prstGeom>
        </p:spPr>
      </p:pic>
      <p:pic>
        <p:nvPicPr>
          <p:cNvPr id="12" name="Image 11" descr="7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79712" y="4293096"/>
            <a:ext cx="3240361" cy="1642375"/>
          </a:xfrm>
          <a:prstGeom prst="rect">
            <a:avLst/>
          </a:prstGeom>
        </p:spPr>
      </p:pic>
      <p:pic>
        <p:nvPicPr>
          <p:cNvPr id="13" name="Image 12" descr="8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6136" y="4869160"/>
            <a:ext cx="3240360" cy="577959"/>
          </a:xfrm>
          <a:prstGeom prst="rect">
            <a:avLst/>
          </a:prstGeom>
        </p:spPr>
      </p:pic>
      <p:pic>
        <p:nvPicPr>
          <p:cNvPr id="14" name="Image 13" descr="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483768" y="1412776"/>
            <a:ext cx="6038097" cy="446449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29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402 " pathEditMode="relative" ptsTypes="AA">
                                      <p:cBhvr>
                                        <p:cTn id="31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0.18889 -0.19954 " pathEditMode="relative" ptsTypes="AA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Interface graphique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 Orientation du téléphone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Image 6" descr="p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63671" y="1628800"/>
            <a:ext cx="2852544" cy="4248471"/>
          </a:xfrm>
          <a:prstGeom prst="rect">
            <a:avLst/>
          </a:prstGeom>
        </p:spPr>
      </p:pic>
      <p:pic>
        <p:nvPicPr>
          <p:cNvPr id="8" name="Image 7" descr="l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87824" y="2276872"/>
            <a:ext cx="4248472" cy="280831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2.22222E-6 2.96296E-6 L 0.20087 -0.005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-3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-5400000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3.61111E-6 -1.48148E-6 L -0.19687 -1.48148E-6 " pathEditMode="relative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>
                    <a:lumMod val="50000"/>
                  </a:schemeClr>
                </a:solidFill>
              </a:rPr>
              <a:t>Fonctionnalités</a:t>
            </a:r>
            <a:endParaRPr lang="fr-F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M1 MIAGE  - 2010/2011</a:t>
            </a:r>
          </a:p>
          <a:p>
            <a:r>
              <a:rPr lang="fr-FR" smtClean="0"/>
              <a:t>Université de Nice Sophia Antipolis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r>
              <a:rPr lang="fr-BE" dirty="0" smtClean="0"/>
              <a:t> sur 21</a:t>
            </a:r>
            <a:endParaRPr lang="fr-BE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Le tri des fichiers audio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Plusieurs options</a:t>
            </a: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/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None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endParaRPr lang="fr-FR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Utilisation des métadonnées (ID3 actuellement en version 2 : ID3v2)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Gestion des données inconnues avec le mot clé « 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Unknown</a:t>
            </a:r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 »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Outils et méthodologies utilisés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Interface graphique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Fonctionnalités</a:t>
            </a:r>
          </a:p>
          <a:p>
            <a:pPr marL="457200" indent="-457200">
              <a:buFont typeface="+mj-lt"/>
              <a:buAutoNum type="arabicPeriod"/>
            </a:pPr>
            <a:endParaRPr lang="fr-FR" sz="1400" dirty="0" smtClean="0">
              <a:solidFill>
                <a:schemeClr val="tx2">
                  <a:lumMod val="75000"/>
                </a:schemeClr>
              </a:solidFill>
              <a:latin typeface="Cambria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  <a:latin typeface="Cambria" pitchFamily="18" charset="0"/>
              </a:rPr>
              <a:t>Conclusion</a:t>
            </a:r>
          </a:p>
          <a:p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" name="Image 16" descr="listeLecture-ani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9872" y="1844824"/>
            <a:ext cx="3708114" cy="2446015"/>
          </a:xfrm>
          <a:prstGeom prst="rect">
            <a:avLst/>
          </a:prstGeom>
        </p:spPr>
      </p:pic>
    </p:spTree>
  </p:cSld>
  <p:clrMapOvr>
    <a:masterClrMapping/>
  </p:clrMapOvr>
  <p:transition advTm="41231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82.8|3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7|17|2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3|15.6|18|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730</Words>
  <Application>Microsoft Office PowerPoint</Application>
  <PresentationFormat>Affichage à l'écran (4:3)</PresentationFormat>
  <Paragraphs>280</Paragraphs>
  <Slides>16</Slides>
  <Notes>3</Notes>
  <HiddenSlides>0</HiddenSlides>
  <MMClips>3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Projet d’Année Lecteur MP3 pour musiciens sous Android</vt:lpstr>
      <vt:lpstr>Plan</vt:lpstr>
      <vt:lpstr>Introduction</vt:lpstr>
      <vt:lpstr>Introduction</vt:lpstr>
      <vt:lpstr>Outils et méthodologies utilisés</vt:lpstr>
      <vt:lpstr>Interface graphique</vt:lpstr>
      <vt:lpstr>Interface graphique</vt:lpstr>
      <vt:lpstr>Interface graphique</vt:lpstr>
      <vt:lpstr>Fonctionnalités</vt:lpstr>
      <vt:lpstr>Fonctionnalités</vt:lpstr>
      <vt:lpstr>Fonctionnalités</vt:lpstr>
      <vt:lpstr>Fonctionnalités</vt:lpstr>
      <vt:lpstr>Fonctionnalités</vt:lpstr>
      <vt:lpstr>Conclusion</vt:lpstr>
      <vt:lpstr>Conclusion</vt:lpstr>
      <vt:lpstr>Merci de votre attention…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Roulio</dc:creator>
  <cp:lastModifiedBy>elodie</cp:lastModifiedBy>
  <cp:revision>386</cp:revision>
  <dcterms:created xsi:type="dcterms:W3CDTF">2011-05-31T15:11:56Z</dcterms:created>
  <dcterms:modified xsi:type="dcterms:W3CDTF">2011-06-06T21:05:17Z</dcterms:modified>
</cp:coreProperties>
</file>