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65" r:id="rId5"/>
    <p:sldId id="261" r:id="rId6"/>
    <p:sldId id="272" r:id="rId7"/>
    <p:sldId id="266" r:id="rId8"/>
    <p:sldId id="262" r:id="rId9"/>
    <p:sldId id="273" r:id="rId10"/>
    <p:sldId id="274" r:id="rId11"/>
    <p:sldId id="275" r:id="rId12"/>
    <p:sldId id="276" r:id="rId13"/>
    <p:sldId id="263" r:id="rId14"/>
    <p:sldId id="267" r:id="rId15"/>
    <p:sldId id="277" r:id="rId16"/>
    <p:sldId id="268" r:id="rId17"/>
    <p:sldId id="269" r:id="rId18"/>
    <p:sldId id="264" r:id="rId19"/>
    <p:sldId id="271" r:id="rId20"/>
    <p:sldId id="270" r:id="rId21"/>
    <p:sldId id="259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BC1"/>
    <a:srgbClr val="A4CA39"/>
    <a:srgbClr val="C0F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7" autoAdjust="0"/>
    <p:restoredTop sz="94660"/>
  </p:normalViewPr>
  <p:slideViewPr>
    <p:cSldViewPr>
      <p:cViewPr varScale="1">
        <p:scale>
          <a:sx n="70" d="100"/>
          <a:sy n="70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A5740-AB0E-48E6-BCE9-09FA638B6FD3}" type="datetimeFigureOut">
              <a:rPr lang="fr-FR" smtClean="0"/>
              <a:pPr/>
              <a:t>01/06/2011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835C-9221-4AF6-8BB4-343DB2540E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35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A4CA39"/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4494-96E0-4406-9347-E80FE7704387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A437-F84A-4BDD-8C20-46077FA11AD7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5A20-DC24-4C20-9F62-FD3DD13F2969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95C5-D393-4D2F-A12B-633BD3C7E534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bg>
      <p:bgPr>
        <a:blipFill dpi="0" rotWithShape="1">
          <a:blip r:embed="rId2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188641"/>
            <a:ext cx="7772400" cy="1008112"/>
          </a:xfrm>
        </p:spPr>
        <p:txBody>
          <a:bodyPr/>
          <a:lstStyle>
            <a:lvl1pPr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776864" cy="42980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rgbClr val="C0F9A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rgbClr val="C0F9A9"/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?</a:t>
            </a:r>
            <a:endParaRPr lang="fr-BE" dirty="0"/>
          </a:p>
        </p:txBody>
      </p:sp>
    </p:spTree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36712"/>
          </a:xfrm>
        </p:spPr>
        <p:txBody>
          <a:bodyPr/>
          <a:lstStyle>
            <a:lvl1pPr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rgbClr val="C0F9A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rgbClr val="C0F9A9"/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?</a:t>
            </a:r>
            <a:endParaRPr lang="fr-BE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4"/>
          </p:nvPr>
        </p:nvSpPr>
        <p:spPr>
          <a:xfrm>
            <a:off x="1763688" y="836712"/>
            <a:ext cx="7380312" cy="5184576"/>
          </a:xfrm>
          <a:solidFill>
            <a:srgbClr val="C0F9A9"/>
          </a:solidFill>
        </p:spPr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9" name="Image 18" descr="bugdroid_head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699792" y="6021288"/>
            <a:ext cx="4303209" cy="836712"/>
          </a:xfrm>
          <a:prstGeom prst="rect">
            <a:avLst/>
          </a:prstGeom>
        </p:spPr>
      </p:pic>
      <p:sp>
        <p:nvSpPr>
          <p:cNvPr id="26" name="Espace réservé du contenu 25"/>
          <p:cNvSpPr>
            <a:spLocks noGrp="1"/>
          </p:cNvSpPr>
          <p:nvPr>
            <p:ph sz="quarter" idx="15" hasCustomPrompt="1"/>
          </p:nvPr>
        </p:nvSpPr>
        <p:spPr>
          <a:xfrm>
            <a:off x="0" y="836712"/>
            <a:ext cx="1763688" cy="5184575"/>
          </a:xfrm>
        </p:spPr>
        <p:txBody>
          <a:bodyPr lIns="36000" tIns="72000" rIns="0" bIns="0"/>
          <a:lstStyle>
            <a:lvl1pPr>
              <a:buNone/>
              <a:defRPr sz="3200"/>
            </a:lvl1pPr>
          </a:lstStyle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E777-74D9-46A9-AF63-ECD7CA5CB743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5AB4-72D0-4411-8F4F-4D9D79E948BF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1741-81B4-41E5-A5E9-7992F4B62001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DA9A-0216-4D5C-BA8D-BFCD89B87CAB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68D-CAC0-4A46-8E29-E987593C3F48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ACAE-89F7-4AA2-AF12-DFB25BECD9F8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7580-B034-40FA-BDF9-08E33D7DD05F}" type="datetime1">
              <a:rPr lang="fr-FR" smtClean="0"/>
              <a:pPr/>
              <a:t>01/06/2011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A4CA39"/>
                </a:solidFill>
              </a:rPr>
              <a:t>Projet d’Année</a:t>
            </a:r>
            <a:br>
              <a:rPr lang="fr-FR" dirty="0" smtClean="0">
                <a:solidFill>
                  <a:srgbClr val="A4CA39"/>
                </a:solidFill>
              </a:rPr>
            </a:br>
            <a:r>
              <a:rPr lang="fr-FR" sz="3600" dirty="0" smtClean="0">
                <a:solidFill>
                  <a:srgbClr val="A4CA39"/>
                </a:solidFill>
              </a:rPr>
              <a:t>Lecteur MP3 pour musiciens sous </a:t>
            </a:r>
            <a:r>
              <a:rPr lang="fr-FR" sz="3600" dirty="0" err="1" smtClean="0">
                <a:solidFill>
                  <a:srgbClr val="A4CA39"/>
                </a:solidFill>
              </a:rPr>
              <a:t>Android</a:t>
            </a:r>
            <a:endParaRPr lang="fr-FR" dirty="0">
              <a:solidFill>
                <a:srgbClr val="A4CA39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FR" dirty="0" smtClean="0">
                <a:solidFill>
                  <a:srgbClr val="C0F9A9"/>
                </a:solidFill>
              </a:rPr>
              <a:t>Enseignant tuteur : Michel BUFFA</a:t>
            </a:r>
          </a:p>
          <a:p>
            <a:pPr algn="l"/>
            <a:endParaRPr lang="fr-FR" dirty="0" smtClean="0">
              <a:solidFill>
                <a:srgbClr val="C0F9A9"/>
              </a:solidFill>
            </a:endParaRPr>
          </a:p>
          <a:p>
            <a:pPr algn="l"/>
            <a:r>
              <a:rPr lang="fr-FR" dirty="0" smtClean="0">
                <a:solidFill>
                  <a:srgbClr val="C0F9A9"/>
                </a:solidFill>
              </a:rPr>
              <a:t>Étudiants :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rgbClr val="C0F9A9"/>
                </a:solidFill>
                <a:latin typeface="Cambria" pitchFamily="18" charset="0"/>
              </a:rPr>
              <a:t> Julien LESPAGNARD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rgbClr val="C0F9A9"/>
                </a:solidFill>
                <a:latin typeface="Cambria" pitchFamily="18" charset="0"/>
              </a:rPr>
              <a:t> Anthony BONIN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rgbClr val="C0F9A9"/>
                </a:solidFill>
                <a:latin typeface="Cambria" pitchFamily="18" charset="0"/>
              </a:rPr>
              <a:t> Élodie MAZUEL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rgbClr val="C0F9A9"/>
                </a:solidFill>
                <a:latin typeface="Cambria" pitchFamily="18" charset="0"/>
              </a:rPr>
              <a:t> Michel CARTIER</a:t>
            </a:r>
            <a:endParaRPr lang="fr-FR" dirty="0">
              <a:solidFill>
                <a:srgbClr val="C0F9A9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graphique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Conception sous Eclipse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Fichiers XML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Ressources  et le fichier R.java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L’ensemble des éléments graphiques hérite de la classe 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sz="1400" dirty="0"/>
          </a:p>
        </p:txBody>
      </p:sp>
      <p:pic>
        <p:nvPicPr>
          <p:cNvPr id="7" name="Image 6" descr="viewgrou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3429000"/>
            <a:ext cx="3504181" cy="23698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graphique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Orientation du téléphone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Paysage et portrait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res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layout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-land » et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res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layout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-port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Redémarrage de l’activité en cours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Système de sauvegarde/restauration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onRetainNonConfigurationInstance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getLastNonConfigurationInstance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fr-FR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graphique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Les écrans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sz="1400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1907704" y="1545992"/>
          <a:ext cx="705678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9462"/>
                <a:gridCol w="402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Portrait</a:t>
                      </a:r>
                      <a:endParaRPr lang="fr-FR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Paysage</a:t>
                      </a:r>
                      <a:endParaRPr lang="fr-FR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Image 9" descr="img_present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916832"/>
            <a:ext cx="2606040" cy="3840480"/>
          </a:xfrm>
          <a:prstGeom prst="rect">
            <a:avLst/>
          </a:prstGeom>
        </p:spPr>
      </p:pic>
      <p:pic>
        <p:nvPicPr>
          <p:cNvPr id="11" name="Image 10" descr="layout_paysage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8092" y="2564904"/>
            <a:ext cx="3802380" cy="25984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 tri des fichiers audio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Plusieurs options :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Toutes les chansons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 auteur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 album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 genre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Utilisation des métadonnées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Gestion des données inconnues avec le mot clé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Fonctionnalités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Activer / désactiver le mode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Paramétrage début / fin d’une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Repère temporel pendant la lecture :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currentPosition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seekTo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 m)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Sauvegarde / chargement des paramètres d’une boucle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Fonctionnalités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 (suite)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Fonctionnalités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9" name="Image 8" descr="paramLoopXM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844824"/>
            <a:ext cx="3543795" cy="4067743"/>
          </a:xfrm>
          <a:prstGeom prst="rect">
            <a:avLst/>
          </a:prstGeom>
        </p:spPr>
      </p:pic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2364432" y="1484784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Fichier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 XML pour la sauvegarde des paramètres d’une « </a:t>
                      </a:r>
                      <a:r>
                        <a:rPr lang="fr-FR" sz="14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loop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 »</a:t>
                      </a:r>
                      <a:endParaRPr lang="fr-FR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Changement de la fréquence d’un son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de la classe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Fonctionnalités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26" name="Picture 2" descr="C:\Users\Mousztomania\Documents\Workspace\AAP\android-advanced-player\AAP\docs\images\gui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745" y="2385068"/>
            <a:ext cx="2283463" cy="334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« lyrics 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Recherche de paroles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du site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LyricsWiki</a:t>
            </a: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 et de </a:t>
            </a:r>
            <a:r>
              <a:rPr lang="fr-FR" sz="2400" smtClean="0">
                <a:solidFill>
                  <a:schemeClr val="tx2">
                    <a:lumMod val="75000"/>
                  </a:schemeClr>
                </a:solidFill>
              </a:rPr>
              <a:t>son API</a:t>
            </a:r>
            <a:endParaRPr lang="fr-F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Traitement de données sous les formats XML et HTML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Intégration dans l’interface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Facilité d’utilisation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Fonctionnalités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3203848" y="2564904"/>
            <a:ext cx="792088" cy="792088"/>
          </a:xfrm>
          <a:prstGeom prst="ellipse">
            <a:avLst/>
          </a:prstGeom>
          <a:solidFill>
            <a:srgbClr val="D8F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4211960" y="2564904"/>
            <a:ext cx="792088" cy="792088"/>
          </a:xfrm>
          <a:prstGeom prst="ellipse">
            <a:avLst/>
          </a:prstGeom>
          <a:solidFill>
            <a:srgbClr val="D8F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5220072" y="2564904"/>
            <a:ext cx="792088" cy="792088"/>
          </a:xfrm>
          <a:prstGeom prst="ellipse">
            <a:avLst/>
          </a:prstGeom>
          <a:solidFill>
            <a:srgbClr val="D8F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Les connaissances et compétences acquises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Développement d’une application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Découverte du plugin ADT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création d’interface graphique en XML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Des concepts sur les signaux audio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découverte de nouvelles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Les métadonnées dans un fichier audio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A4CA39"/>
                </a:solidFill>
              </a:rPr>
              <a:t>Plan</a:t>
            </a:r>
            <a:endParaRPr lang="fr-FR" dirty="0">
              <a:solidFill>
                <a:srgbClr val="A4CA39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052736"/>
            <a:ext cx="7776864" cy="5040560"/>
          </a:xfrm>
        </p:spPr>
        <p:txBody>
          <a:bodyPr>
            <a:normAutofit fontScale="47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FR" sz="3400" dirty="0" smtClean="0">
                <a:solidFill>
                  <a:srgbClr val="A4CA39"/>
                </a:solidFill>
              </a:rPr>
              <a:t>Introduction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Objectif du projet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Présentation d’</a:t>
            </a:r>
            <a:r>
              <a:rPr lang="fr-FR" sz="2900" dirty="0" err="1" smtClean="0">
                <a:solidFill>
                  <a:srgbClr val="D8FBC1"/>
                </a:solidFill>
                <a:latin typeface="Cambria" pitchFamily="18" charset="0"/>
              </a:rPr>
              <a:t>Android</a:t>
            </a:r>
            <a:endParaRPr lang="fr-FR" sz="29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>
                <a:solidFill>
                  <a:srgbClr val="A4CA39"/>
                </a:solidFill>
              </a:rPr>
              <a:t>Déroulement du projet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Diagramme de Gantt prévisionnel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Tout au long du projet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Diagramme de Gantt effectif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>
                <a:solidFill>
                  <a:srgbClr val="A4CA39"/>
                </a:solidFill>
              </a:rPr>
              <a:t>Outils et méthodologies utilisés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>
                <a:solidFill>
                  <a:srgbClr val="A4CA39"/>
                </a:solidFill>
              </a:rPr>
              <a:t>Interface graphique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Les besoins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Conception sous Eclipse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Orientation du téléphone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Les écrans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>
                <a:solidFill>
                  <a:srgbClr val="A4CA39"/>
                </a:solidFill>
              </a:rPr>
              <a:t>Fonctionnalités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Le tri des fichiers audio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La « </a:t>
            </a:r>
            <a:r>
              <a:rPr lang="fr-FR" sz="2900" dirty="0" err="1" smtClean="0">
                <a:solidFill>
                  <a:srgbClr val="D8FBC1"/>
                </a:solidFill>
                <a:latin typeface="Cambria" pitchFamily="18" charset="0"/>
              </a:rPr>
              <a:t>loop</a:t>
            </a: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 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L’ « </a:t>
            </a:r>
            <a:r>
              <a:rPr lang="fr-FR" sz="2900" dirty="0" err="1" smtClean="0">
                <a:solidFill>
                  <a:srgbClr val="D8FBC1"/>
                </a:solidFill>
                <a:latin typeface="Cambria" pitchFamily="18" charset="0"/>
              </a:rPr>
              <a:t>equalizer</a:t>
            </a: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Les « lyrics »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>
                <a:solidFill>
                  <a:srgbClr val="A4CA39"/>
                </a:solidFill>
              </a:rPr>
              <a:t>Démonstration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>
                <a:solidFill>
                  <a:srgbClr val="A4CA39"/>
                </a:solidFill>
              </a:rPr>
              <a:t>Conclusion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Les connaissances et compétences acquises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rgbClr val="D8FBC1"/>
                </a:solidFill>
                <a:latin typeface="Cambria" pitchFamily="18" charset="0"/>
              </a:rPr>
              <a:t>Les évolutions possibles</a:t>
            </a:r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r>
              <a:rPr lang="fr-BE" smtClean="0"/>
              <a:t> sur ?</a:t>
            </a:r>
            <a:endParaRPr lang="fr-BE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évolutions possibles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Mettre en place le time stretching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Ajouter la possibilité de consulter les tablatures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Inclure une recherche de musique par mot clé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Ajouter le paramétrage des répertoires de stockage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Afficher la pochette des albums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A4CA39"/>
                </a:solidFill>
              </a:rPr>
              <a:t>Merci de votre attention…</a:t>
            </a:r>
            <a:endParaRPr lang="fr-FR" dirty="0">
              <a:solidFill>
                <a:srgbClr val="A4CA39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r>
              <a:rPr lang="fr-BE" smtClean="0"/>
              <a:t> sur ?</a:t>
            </a:r>
            <a:endParaRPr lang="fr-BE" dirty="0"/>
          </a:p>
        </p:txBody>
      </p:sp>
      <p:pic>
        <p:nvPicPr>
          <p:cNvPr id="11" name="Image 10" descr="bugdroid_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1564" y="1557272"/>
            <a:ext cx="3662609" cy="432000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Objectifs du projet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Pour téléphones sous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Changer la tonalité d’un morceau sans le ralentir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Application ergonomique</a:t>
            </a:r>
          </a:p>
          <a:p>
            <a:pPr marL="1314450" lvl="2" indent="-514350"/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Présentation d’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Société rachetée par Google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Conceptrice du système d’exploitation homonyme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Sortie annoncée officiellement fin 2007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 logiciel est présent sur plusieurs types d’appareil électronique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Un logo :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Bugdroid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bugdroi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6256" y="4077072"/>
            <a:ext cx="1441990" cy="170080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du projet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Diagramme de Gantt prévisionnel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9" name="Image 8" descr="Gantt_AAP_Previsionn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9526" y="1751045"/>
            <a:ext cx="7374474" cy="22540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du projet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Tout au long du projet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Réunions hebdomadaires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Réunions ponctuelles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Mise à jour du site Internet</a:t>
            </a:r>
          </a:p>
          <a:p>
            <a:pPr lvl="1"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Commits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réguliers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Communication avec M. BUFFA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du projet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Diagramme de Gantt effectif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9" name="Image 8" descr="Gantt_A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1754154"/>
            <a:ext cx="7380312" cy="354705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et méthodologies utilisés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Logiciels :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Développement : Eclipse IDE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Plugin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Development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Tools (ADT) pour Eclipse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Gestionnaire de version : Subversion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Gestion de Subversion :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Tortoise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SVN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Prises de décision en groupe</a:t>
            </a: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Méthode AGILE</a:t>
            </a:r>
          </a:p>
          <a:p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Outils et méthodologies utilisés</a:t>
            </a: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Interface graphique</a:t>
            </a: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graphique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r>
              <a:rPr lang="fr-BE" smtClean="0"/>
              <a:t> sur ?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Les besoins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Ergonomique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Intuitive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Fluide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Déclencheur pour les fonctionnalités :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de bases d’un lecteur audio ;</a:t>
            </a:r>
          </a:p>
          <a:p>
            <a:pPr lvl="2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professionnelles pour les musiciens.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  <a:p>
            <a:endParaRPr lang="fr-FR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880</Words>
  <Application>Microsoft Office PowerPoint</Application>
  <PresentationFormat>Affichage à l'écran (4:3)</PresentationFormat>
  <Paragraphs>435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Projet d’Année Lecteur MP3 pour musiciens sous Android</vt:lpstr>
      <vt:lpstr>Plan</vt:lpstr>
      <vt:lpstr>Introduction</vt:lpstr>
      <vt:lpstr>Introduction</vt:lpstr>
      <vt:lpstr>Déroulement du projet</vt:lpstr>
      <vt:lpstr>Déroulement du projet</vt:lpstr>
      <vt:lpstr>Déroulement du projet</vt:lpstr>
      <vt:lpstr>Outils et méthodologies utilisés</vt:lpstr>
      <vt:lpstr>Interface graphique</vt:lpstr>
      <vt:lpstr>Interface graphique</vt:lpstr>
      <vt:lpstr>Interface graphique</vt:lpstr>
      <vt:lpstr>Interface graphique</vt:lpstr>
      <vt:lpstr>Fonctionnalités</vt:lpstr>
      <vt:lpstr>Fonctionnalités</vt:lpstr>
      <vt:lpstr>Fonctionnalités</vt:lpstr>
      <vt:lpstr>Fonctionnalités</vt:lpstr>
      <vt:lpstr>Fonctionnalités</vt:lpstr>
      <vt:lpstr>Démonstration</vt:lpstr>
      <vt:lpstr>Conclusion</vt:lpstr>
      <vt:lpstr>Conclusion</vt:lpstr>
      <vt:lpstr>Merci de votre attention…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Roulio</dc:creator>
  <cp:lastModifiedBy>Mousztomania</cp:lastModifiedBy>
  <cp:revision>196</cp:revision>
  <dcterms:created xsi:type="dcterms:W3CDTF">2011-05-31T15:11:56Z</dcterms:created>
  <dcterms:modified xsi:type="dcterms:W3CDTF">2011-06-01T16:31:30Z</dcterms:modified>
</cp:coreProperties>
</file>