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A39"/>
    <a:srgbClr val="C0F9A9"/>
    <a:srgbClr val="D8FBC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>
      <p:cViewPr varScale="1">
        <p:scale>
          <a:sx n="88" d="100"/>
          <a:sy n="88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t>31/05/2011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4CA39"/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t>31/05/2011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t>31/05/2011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t>31/05/2011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t>31/05/2011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?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34464"/>
            <a:ext cx="8229600" cy="812408"/>
          </a:xfrm>
        </p:spPr>
        <p:txBody>
          <a:bodyPr/>
          <a:lstStyle>
            <a:lvl1pPr>
              <a:defRPr>
                <a:solidFill>
                  <a:srgbClr val="A4CA39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?</a:t>
            </a:r>
            <a:endParaRPr lang="fr-BE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3"/>
          </p:nvPr>
        </p:nvSpPr>
        <p:spPr>
          <a:xfrm>
            <a:off x="0" y="908720"/>
            <a:ext cx="1763688" cy="5040560"/>
          </a:xfrm>
          <a:noFill/>
        </p:spPr>
        <p:txBody>
          <a:bodyPr lIns="0" tIns="36000" rIns="0" bIns="36000"/>
          <a:lstStyle>
            <a:lvl2pPr algn="l">
              <a:buFontTx/>
              <a:buNone/>
              <a:defRPr>
                <a:solidFill>
                  <a:srgbClr val="D8FBC1"/>
                </a:solidFill>
                <a:latin typeface="Cambria" pitchFamily="18" charset="0"/>
              </a:defRPr>
            </a:lvl2pPr>
          </a:lstStyle>
          <a:p>
            <a:pPr lvl="1"/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908720"/>
            <a:ext cx="7380312" cy="5112568"/>
          </a:xfrm>
          <a:solidFill>
            <a:schemeClr val="bg1"/>
          </a:solidFill>
        </p:spPr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9144000" cy="908720"/>
          </a:xfrm>
        </p:spPr>
        <p:txBody>
          <a:bodyPr/>
          <a:lstStyle>
            <a:lvl1pPr algn="ctr">
              <a:buNone/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19" name="Image 18" descr="bugdroid_he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99792" y="6021288"/>
            <a:ext cx="4303209" cy="8367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t>31/05/2011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t>31/05/2011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t>31/05/2011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t>31/05/2011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t>31/05/2011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t>31/05/2011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t>31/05/2011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A4CA39"/>
                </a:solidFill>
              </a:rPr>
              <a:t>Projet d’Année</a:t>
            </a:r>
            <a:br>
              <a:rPr lang="fr-FR" dirty="0" smtClean="0">
                <a:solidFill>
                  <a:srgbClr val="A4CA39"/>
                </a:solidFill>
              </a:rPr>
            </a:br>
            <a:r>
              <a:rPr lang="fr-FR" sz="3600" dirty="0" smtClean="0">
                <a:solidFill>
                  <a:srgbClr val="A4CA39"/>
                </a:solidFill>
              </a:rPr>
              <a:t>Lecteur MP3 pour musiciens sous </a:t>
            </a:r>
            <a:r>
              <a:rPr lang="fr-FR" sz="3600" dirty="0" err="1" smtClean="0">
                <a:solidFill>
                  <a:srgbClr val="A4CA39"/>
                </a:solidFill>
              </a:rPr>
              <a:t>Android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rgbClr val="C0F9A9"/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rgbClr val="C0F9A9"/>
              </a:solidFill>
            </a:endParaRPr>
          </a:p>
          <a:p>
            <a:pPr algn="l"/>
            <a:r>
              <a:rPr lang="fr-FR" dirty="0" smtClean="0">
                <a:solidFill>
                  <a:srgbClr val="C0F9A9"/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</a:t>
            </a: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</a:t>
            </a: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A</a:t>
            </a: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</a:t>
            </a: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rgbClr val="C0F9A9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4CA39"/>
                </a:solidFill>
              </a:rPr>
              <a:t>Plan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896544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000" dirty="0" smtClean="0">
                <a:solidFill>
                  <a:srgbClr val="A4CA39"/>
                </a:solidFill>
              </a:rPr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</a:rPr>
              <a:t>Présentation d’</a:t>
            </a:r>
            <a:r>
              <a:rPr lang="fr-FR" sz="2400" dirty="0" err="1" smtClean="0">
                <a:solidFill>
                  <a:srgbClr val="D8FBC1"/>
                </a:solidFill>
              </a:rPr>
              <a:t>Android</a:t>
            </a:r>
            <a:r>
              <a:rPr lang="fr-FR" sz="2400" dirty="0" smtClean="0">
                <a:solidFill>
                  <a:srgbClr val="D8FBC1"/>
                </a:solidFill>
              </a:rPr>
              <a:t> ?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000" dirty="0" smtClean="0">
                <a:solidFill>
                  <a:srgbClr val="A4CA39"/>
                </a:solidFill>
              </a:rPr>
              <a:t>Déroulement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</a:rPr>
              <a:t>Diagramme de Gantt prévisionnel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</a:rPr>
              <a:t>Diagramme </a:t>
            </a:r>
            <a:r>
              <a:rPr lang="fr-FR" sz="2400" dirty="0" smtClean="0">
                <a:solidFill>
                  <a:srgbClr val="D8FBC1"/>
                </a:solidFill>
              </a:rPr>
              <a:t>de Gantt </a:t>
            </a:r>
            <a:r>
              <a:rPr lang="fr-FR" sz="2400" dirty="0" smtClean="0">
                <a:solidFill>
                  <a:srgbClr val="D8FBC1"/>
                </a:solidFill>
              </a:rPr>
              <a:t>effectif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000" dirty="0" smtClean="0">
                <a:solidFill>
                  <a:srgbClr val="A4CA39"/>
                </a:solidFill>
              </a:rPr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000" dirty="0" smtClean="0">
                <a:solidFill>
                  <a:srgbClr val="A4CA39"/>
                </a:solidFill>
              </a:rPr>
              <a:t>Démonstration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000" dirty="0" smtClean="0">
                <a:solidFill>
                  <a:srgbClr val="A4CA39"/>
                </a:solidFill>
              </a:rPr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smtClean="0"/>
              <a:t> sur ?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" pitchFamily="18" charset="0"/>
              </a:rPr>
              <a:t>Introduction</a:t>
            </a:r>
            <a:endParaRPr lang="fr-FR" dirty="0">
              <a:latin typeface="Cambria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  <a:endParaRPr lang="fr-FR" sz="1400" dirty="0">
              <a:solidFill>
                <a:srgbClr val="A4CA39"/>
              </a:solidFill>
              <a:latin typeface="Cambria" pitchFamily="18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" pitchFamily="18" charset="0"/>
              </a:rPr>
              <a:t>Déroulement du projet</a:t>
            </a:r>
            <a:endParaRPr lang="fr-FR" dirty="0">
              <a:latin typeface="Cambria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C0F9A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  <a:endParaRPr lang="fr-FR" sz="1400" dirty="0">
              <a:solidFill>
                <a:srgbClr val="A4CA39"/>
              </a:solidFill>
              <a:latin typeface="Cambria" pitchFamily="18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" pitchFamily="18" charset="0"/>
              </a:rPr>
              <a:t>Outils et méthodologies utilisés</a:t>
            </a:r>
            <a:endParaRPr lang="fr-FR" dirty="0">
              <a:latin typeface="Cambria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C0F9A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  <a:endParaRPr lang="fr-FR" sz="1400" dirty="0">
              <a:solidFill>
                <a:srgbClr val="A4CA39"/>
              </a:solidFill>
              <a:latin typeface="Cambria" pitchFamily="18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" pitchFamily="18" charset="0"/>
              </a:rPr>
              <a:t>Démonstration</a:t>
            </a:r>
            <a:endParaRPr lang="fr-FR" dirty="0">
              <a:latin typeface="Cambria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C0F9A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  <a:endParaRPr lang="fr-FR" sz="1400" dirty="0">
              <a:solidFill>
                <a:srgbClr val="A4CA39"/>
              </a:solidFill>
              <a:latin typeface="Cambria" pitchFamily="18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" pitchFamily="18" charset="0"/>
              </a:rPr>
              <a:t>Conclusion</a:t>
            </a:r>
            <a:endParaRPr lang="fr-FR" dirty="0">
              <a:latin typeface="Cambria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C0F9A9"/>
                </a:solidFill>
                <a:latin typeface="Cambria" pitchFamily="18" charset="0"/>
              </a:rPr>
              <a:t>Conclusion</a:t>
            </a:r>
            <a:endParaRPr lang="fr-FR" sz="1400" dirty="0">
              <a:solidFill>
                <a:srgbClr val="C0F9A9"/>
              </a:solidFill>
              <a:latin typeface="Cambria" pitchFamily="18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4CA39"/>
                </a:solidFill>
              </a:rPr>
              <a:t>Merci de votre attention…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smtClean="0"/>
              <a:t> sur ?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203</Words>
  <Application>Microsoft Office PowerPoint</Application>
  <PresentationFormat>Affichage à l'écran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Projet d’Année Lecteur MP3 pour musiciens sous Android</vt:lpstr>
      <vt:lpstr>Plan</vt:lpstr>
      <vt:lpstr>Introduction</vt:lpstr>
      <vt:lpstr>Déroulement du projet</vt:lpstr>
      <vt:lpstr>Outils et méthodologies utilisés</vt:lpstr>
      <vt:lpstr>Démonstration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Roulio</cp:lastModifiedBy>
  <cp:revision>60</cp:revision>
  <dcterms:created xsi:type="dcterms:W3CDTF">2011-05-31T15:11:56Z</dcterms:created>
  <dcterms:modified xsi:type="dcterms:W3CDTF">2011-05-31T17:19:10Z</dcterms:modified>
</cp:coreProperties>
</file>