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468-E17D-CC48-BB3C-A9D5CB4939FF}" type="datetimeFigureOut">
              <a:rPr lang="en-US" smtClean="0"/>
              <a:t>01/11/17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F1E2-8E48-5E4C-8D43-49BD0276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UCLA CS143</a:t>
            </a:r>
            <a:br>
              <a:rPr lang="en-US" dirty="0" smtClean="0"/>
            </a:br>
            <a:r>
              <a:rPr lang="en-US" dirty="0" smtClean="0"/>
              <a:t>Midterm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5" y="626535"/>
            <a:ext cx="8498768" cy="38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49300"/>
            <a:ext cx="8661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460500" y="5391150"/>
            <a:ext cx="6743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If this is was a sparse index we only need 200,000 pointers. At bottom level 4,000, next level 78.  Finally, the root.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2933" y="187867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problems from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93700"/>
            <a:ext cx="8567737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92400"/>
            <a:ext cx="3327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162300"/>
            <a:ext cx="5080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917700" y="6184900"/>
            <a:ext cx="560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There are other correct answers.</a:t>
            </a:r>
          </a:p>
        </p:txBody>
      </p:sp>
    </p:spTree>
    <p:extLst>
      <p:ext uri="{BB962C8B-B14F-4D97-AF65-F5344CB8AC3E}">
        <p14:creationId xmlns:p14="http://schemas.microsoft.com/office/powerpoint/2010/main" val="330621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8" y="442915"/>
            <a:ext cx="8481037" cy="1831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7" y="2365072"/>
            <a:ext cx="8481037" cy="3400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1498" y="92117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roblems from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1" y="849504"/>
            <a:ext cx="8009642" cy="44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8" y="481813"/>
            <a:ext cx="8446269" cy="52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0" y="655582"/>
            <a:ext cx="8563514" cy="3073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4251" y="4276103"/>
            <a:ext cx="6487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 Narrow"/>
                <a:cs typeface="Arial Narrow"/>
              </a:rPr>
              <a:t>Aother</a:t>
            </a:r>
            <a:r>
              <a:rPr lang="en-US" sz="2000" dirty="0" smtClean="0">
                <a:latin typeface="Arial Narrow"/>
                <a:cs typeface="Arial Narrow"/>
              </a:rPr>
              <a:t> acceptable interpretation: students who took classes in 2014  </a:t>
            </a:r>
            <a:br>
              <a:rPr lang="en-US" sz="2000" dirty="0" smtClean="0">
                <a:latin typeface="Arial Narrow"/>
                <a:cs typeface="Arial Narrow"/>
              </a:rPr>
            </a:br>
            <a:r>
              <a:rPr lang="en-US" sz="2000" dirty="0" smtClean="0">
                <a:latin typeface="Arial Narrow"/>
                <a:cs typeface="Arial Narrow"/>
              </a:rPr>
              <a:t>and  never received a grade  </a:t>
            </a:r>
            <a:r>
              <a:rPr lang="en-US" sz="2000" dirty="0" err="1" smtClean="0">
                <a:latin typeface="Arial Narrow"/>
                <a:cs typeface="Arial Narrow"/>
              </a:rPr>
              <a:t>leq</a:t>
            </a:r>
            <a:r>
              <a:rPr lang="en-US" sz="2000" smtClean="0">
                <a:latin typeface="Arial Narrow"/>
                <a:cs typeface="Arial Narrow"/>
              </a:rPr>
              <a:t> 3 </a:t>
            </a:r>
            <a:r>
              <a:rPr lang="en-US" sz="2000" dirty="0" smtClean="0">
                <a:latin typeface="Arial Narrow"/>
                <a:cs typeface="Arial Narrow"/>
              </a:rPr>
              <a:t>in those classes.</a:t>
            </a:r>
          </a:p>
        </p:txBody>
      </p:sp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717549"/>
            <a:ext cx="8310034" cy="41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436033"/>
            <a:ext cx="8322734" cy="43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Macintosh PowerPoint</Application>
  <PresentationFormat>On-screen Show 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UCLA CS143 Midterm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 Midterm Sample</dc:title>
  <dc:creator>Carlo Zaniolo</dc:creator>
  <cp:lastModifiedBy>Carlo Zaniolo</cp:lastModifiedBy>
  <cp:revision>10</cp:revision>
  <dcterms:created xsi:type="dcterms:W3CDTF">2017-10-29T21:42:13Z</dcterms:created>
  <dcterms:modified xsi:type="dcterms:W3CDTF">2017-11-01T22:43:42Z</dcterms:modified>
</cp:coreProperties>
</file>