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BF29A-0131-449E-843B-9896F73037C2}" type="datetimeFigureOut">
              <a:rPr lang="zh-CN" altLang="en-US" smtClean="0"/>
              <a:t>2015/10/23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6EA39-CF0D-43DC-8E9E-459432F624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But sometimes infinite</a:t>
            </a:r>
            <a:r>
              <a:rPr lang="en-US" altLang="zh-CN" baseline="0" dirty="0" smtClean="0"/>
              <a:t> loop is very useful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6EA39-CF0D-43DC-8E9E-459432F624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4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6EA39-CF0D-43DC-8E9E-459432F624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0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5ECD-AC54-0341-8F4D-D617305393C2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4E36-B167-9249-8424-94316D780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 31 Discussion Section 2D</a:t>
            </a:r>
            <a:br>
              <a:rPr lang="en-US" altLang="zh-CN" dirty="0"/>
            </a:br>
            <a:r>
              <a:rPr lang="en-US" altLang="zh-CN" dirty="0"/>
              <a:t>-- week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Haitao Zhang</a:t>
            </a:r>
          </a:p>
          <a:p>
            <a:r>
              <a:rPr lang="en-US" altLang="zh-CN" dirty="0"/>
              <a:t>haitao@cs.ucla.edu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838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5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3" y="1190216"/>
            <a:ext cx="8369032" cy="51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3" name="Picture 2" descr="Screen Shot 2013-04-19 at 1.0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0" y="1417638"/>
            <a:ext cx="8781880" cy="515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6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0" y="1325756"/>
            <a:ext cx="8686800" cy="51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5725"/>
            <a:ext cx="8418461" cy="49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5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8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4" y="1417638"/>
            <a:ext cx="8789668" cy="51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9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0" y="1940360"/>
            <a:ext cx="8887352" cy="46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5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1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16068" cy="50718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642" y="2018560"/>
            <a:ext cx="3968873" cy="805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0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1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16068" cy="50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3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1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87774" cy="50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7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1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5586517" cy="44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Picture 3" descr="Screen Shot 2013-04-19 at 12.57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2" y="1770245"/>
            <a:ext cx="7971765" cy="433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1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8" y="1417638"/>
            <a:ext cx="8323932" cy="49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3" name="Picture 2" descr="Screen Shot 2013-04-19 at 12.5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8" y="1651731"/>
            <a:ext cx="8507212" cy="41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Picture 3" descr="Screen Shot 2013-04-19 at 12.5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" y="1417638"/>
            <a:ext cx="8277935" cy="46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5" name="Picture 4" descr="Screen Shot 2013-04-19 at 1.0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52" y="1417638"/>
            <a:ext cx="7933595" cy="4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2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35058" cy="471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3" name="Picture 2" descr="Screen Shot 2013-04-19 at 1.03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9" y="1288776"/>
            <a:ext cx="8666849" cy="50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 descr="Screen Shot 2013-04-19 at 1.0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4" y="1675356"/>
            <a:ext cx="8888896" cy="50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3" name="Picture 2" descr="Screen Shot 2013-04-19 at 1.04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0" y="1204984"/>
            <a:ext cx="8833577" cy="56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36</Words>
  <Application>Microsoft Office PowerPoint</Application>
  <PresentationFormat>全屏显示(4:3)</PresentationFormat>
  <Paragraphs>25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Arial</vt:lpstr>
      <vt:lpstr>Calibri</vt:lpstr>
      <vt:lpstr>Office Theme</vt:lpstr>
      <vt:lpstr>CS 31 Discussion Section 2D -- week 3</vt:lpstr>
      <vt:lpstr>Operators</vt:lpstr>
      <vt:lpstr>Operators</vt:lpstr>
      <vt:lpstr>Operators</vt:lpstr>
      <vt:lpstr>Operators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</vt:vector>
  </TitlesOfParts>
  <Company>dfkdfgkdf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 (1F) Week 3</dc:title>
  <dc:creator>vdf dfjkfdfdk</dc:creator>
  <cp:lastModifiedBy>Haitao Zhang</cp:lastModifiedBy>
  <cp:revision>20</cp:revision>
  <dcterms:created xsi:type="dcterms:W3CDTF">2013-04-19T19:36:58Z</dcterms:created>
  <dcterms:modified xsi:type="dcterms:W3CDTF">2015-10-24T00:15:03Z</dcterms:modified>
</cp:coreProperties>
</file>