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9" r:id="rId5"/>
    <p:sldId id="268" r:id="rId6"/>
    <p:sldId id="257" r:id="rId7"/>
    <p:sldId id="258" r:id="rId8"/>
    <p:sldId id="261" r:id="rId9"/>
    <p:sldId id="270" r:id="rId10"/>
    <p:sldId id="271" r:id="rId11"/>
    <p:sldId id="263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6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  <a:srgbClr val="D9D9D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8E6B99-5E99-4222-A22E-BEEB98DAB199}" v="2" dt="2020-11-16T14:32:30.8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2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ück" userId="S::stephan.dueck92_gmail.com#ext#@teambuilder845.onmicrosoft.com::8f7227f6-7408-4a9b-b08e-a0790d74f647" providerId="AD" clId="Web-{5C8E6B99-5E99-4222-A22E-BEEB98DAB199}"/>
    <pc:docChg chg="modSld">
      <pc:chgData name="Stephan Dück" userId="S::stephan.dueck92_gmail.com#ext#@teambuilder845.onmicrosoft.com::8f7227f6-7408-4a9b-b08e-a0790d74f647" providerId="AD" clId="Web-{5C8E6B99-5E99-4222-A22E-BEEB98DAB199}" dt="2020-11-16T14:32:30.860" v="1" actId="1076"/>
      <pc:docMkLst>
        <pc:docMk/>
      </pc:docMkLst>
      <pc:sldChg chg="modSp">
        <pc:chgData name="Stephan Dück" userId="S::stephan.dueck92_gmail.com#ext#@teambuilder845.onmicrosoft.com::8f7227f6-7408-4a9b-b08e-a0790d74f647" providerId="AD" clId="Web-{5C8E6B99-5E99-4222-A22E-BEEB98DAB199}" dt="2020-11-16T14:32:30.860" v="1" actId="1076"/>
        <pc:sldMkLst>
          <pc:docMk/>
          <pc:sldMk cId="3994178225" sldId="258"/>
        </pc:sldMkLst>
        <pc:spChg chg="mod">
          <ac:chgData name="Stephan Dück" userId="S::stephan.dueck92_gmail.com#ext#@teambuilder845.onmicrosoft.com::8f7227f6-7408-4a9b-b08e-a0790d74f647" providerId="AD" clId="Web-{5C8E6B99-5E99-4222-A22E-BEEB98DAB199}" dt="2020-11-16T14:32:30.860" v="1" actId="1076"/>
          <ac:spMkLst>
            <pc:docMk/>
            <pc:sldMk cId="3994178225" sldId="258"/>
            <ac:spMk id="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97BE5-535F-4A47-ACDC-4AEBF6241C77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165EF5-104E-4693-8F7B-295C8DFEBB4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30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165EF5-104E-4693-8F7B-295C8DFEBB41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461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892C4471-AF22-4801-9B32-1F2C2F95C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xmlns="" id="{0571F5FF-2D16-4123-BC85-038D10BD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588453CD-A2DC-454F-86D5-FC96F92C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FB172634-081C-4F9A-9778-E9D48159B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636E0BA-622B-47D6-B149-6B324D10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86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8FA0A50-5FB4-41A9-AEF4-00AB8E0E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6360A378-D645-43F3-B604-EAD679273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84480368-54B9-4111-8E13-E39D902E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81935A86-05AF-4F67-BFD6-2E10DCE1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B33DF355-E83A-4DA1-B7CA-8071CD06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64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xmlns="" id="{2CA07748-8163-4D8D-A612-2180F2A9D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xmlns="" id="{533F5A58-0D77-4048-A2F7-BB7166964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1883AFB6-8D56-4FDC-8285-D7C05C86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5EAAD323-4DCB-4F5F-B799-1736B5D7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1866EB22-9FB0-4DD8-A7BC-46B323AA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78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9A4684C6-263F-4A98-8799-05A6AC63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E7873F0D-3C85-4DC0-9F1C-0B2EA8C53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E0652819-7FDD-498D-A895-AF38FB2F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E53E0644-A4EF-40C6-8FEF-F141F928C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326D1CFC-9F22-4647-A8A0-0AB98C9D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020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49E3CA8F-30B8-47C9-B175-02E424ACD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5051635-1B75-4150-A6A8-4A211733E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2DD7ACA9-99EF-40D0-8893-9C65ADC3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84A02A7-4175-4D94-89AC-681549C8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59B14C87-94D5-4BC2-A283-C4177C1B9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1234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1683A423-AA55-4305-B98F-572E0CFA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789C9FA-5FAF-451C-93B2-C4C583C208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ED97BD7E-FC6F-4277-83C6-F98D336F7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23A74315-BC78-4CF2-8557-2586CF09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CA38D99A-44C3-450F-9226-F1FDFEF2D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FEEF1F84-984C-4AD8-BC45-F06857E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20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2FF61ED6-C5E2-4714-8DD0-633DC8AC9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4BAD7123-09FE-4D6A-B837-9F5BB01D8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xmlns="" id="{DEE132E7-8052-4ADB-AFF4-A5BCCC00B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xmlns="" id="{928D14F0-98B3-499D-831D-C9173FF67E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xmlns="" id="{A0AB0029-8480-4D02-B728-6C22BBE8F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xmlns="" id="{BD39D256-D75B-46DC-BA97-3BB1F387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xmlns="" id="{1C3A03C2-871F-43EF-95F7-3CA5FB7B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xmlns="" id="{04D6ACF8-D732-4084-8C5E-6CAF2AA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365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F08F0666-3EA4-448A-B2B6-E7ECC86DF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xmlns="" id="{032B9C75-4683-492F-AA64-2CA3A220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xmlns="" id="{BEA069DD-BFE5-4B90-9838-792C0244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xmlns="" id="{B08B9D6C-776A-4B81-A438-62CDC514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29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xmlns="" id="{78E1A1A4-3100-4FCD-9A8E-98B93CD5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xmlns="" id="{694ADBBB-9E69-4E4D-8D1D-BD293E78C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xmlns="" id="{3711E3F8-F949-4391-A2BB-4B84B263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96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C7F8BA7E-086A-4A36-B13B-337FD69E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xmlns="" id="{30B09874-1593-48E6-9DE8-C423C762E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7E40BA83-5A0D-4C37-A121-666C8C603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CDF69882-EAA7-4607-AACE-9EA6844B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B1036D9F-DA8C-4CB7-860E-4BB490A4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18A2F68E-C3D9-4BCC-A4AE-E6C3067C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74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xmlns="" id="{021CF583-CB0E-49CB-85AE-DDB13823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xmlns="" id="{D3765D39-F7C0-4D17-9409-D4EAA8822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xmlns="" id="{0B7CFA85-EFA5-4051-BFC7-5229994C3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xmlns="" id="{A02A5E17-7FD8-4788-AB10-98976753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xmlns="" id="{40DE45BF-95A2-473A-A042-9B28E241E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xmlns="" id="{5484704D-0A26-4E8C-B04C-3BCD76A3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18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xmlns="" id="{9D56F7D4-25A2-400A-A800-1BBBBCC9C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xmlns="" id="{FEC58394-B743-4977-8F6C-8EA6821E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xmlns="" id="{D7B56AEC-433A-4D88-9C21-7D8906759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EA739-B840-41DB-9666-B44BD9009BC9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xmlns="" id="{37D21044-10F4-4BB4-BA29-CC04328331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xmlns="" id="{DD32C5E6-AA19-4B3E-93D1-E6065C2AB8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3DF8-3C98-406D-8F63-13A101CA7CD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468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4096"/>
              </p:ext>
            </p:extLst>
          </p:nvPr>
        </p:nvGraphicFramePr>
        <p:xfrm>
          <a:off x="1488141" y="755526"/>
          <a:ext cx="7117975" cy="389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03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05995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458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19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371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Version</a:t>
                      </a:r>
                      <a:endParaRPr lang="de-DE" sz="12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Aktivität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Autor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/>
                          <a:ea typeface="Times New Roman" panose="02020603050405020304" pitchFamily="18" charset="0"/>
                          <a:cs typeface="Arial"/>
                        </a:rPr>
                        <a:t>Datum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Folgeaktion/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b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Ergebnis</a:t>
                      </a:r>
                      <a:endParaRPr lang="de-DE" sz="1200" b="1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0.1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Initiale Erstellung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05.11.2020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0.2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Ergänzung „Verschobener Schritt“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lang="en-GB" sz="12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Leßner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09.11.2020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-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 abgesetzte Subsequenz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621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Ergänzung</a:t>
                      </a:r>
                      <a:r>
                        <a:rPr lang="de-DE" sz="1200" baseline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um Konzeptvorschlag für Verallgemeinerung Subsequenzen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J. </a:t>
                      </a:r>
                      <a:r>
                        <a:rPr lang="de-DE" sz="120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Leßner</a:t>
                      </a:r>
                      <a:endParaRPr lang="de-DE" sz="12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e-DE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Review </a:t>
                      </a:r>
                      <a:r>
                        <a:rPr lang="de-DE" sz="1200" dirty="0" err="1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Dück</a:t>
                      </a:r>
                      <a:r>
                        <a:rPr lang="de-DE" sz="1200" baseline="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/ Niemann</a:t>
                      </a:r>
                      <a:endParaRPr lang="de-DE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62134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Umsetzung weiterer Beispiele mit Konzeptvorschlag aus Version 0.4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err="1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Dück</a:t>
                      </a:r>
                      <a:r>
                        <a:rPr lang="de-DE" sz="120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/ Niemann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12.11.2020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Review </a:t>
                      </a:r>
                      <a:r>
                        <a:rPr lang="de-DE" sz="1200" baseline="0" dirty="0" err="1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Leßner</a:t>
                      </a:r>
                      <a:endParaRPr lang="de-DE" sz="1200" baseline="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911296055"/>
                  </a:ext>
                </a:extLst>
              </a:tr>
              <a:tr h="262134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Ergänzung: Quelle für verschobenen Schritt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J. </a:t>
                      </a:r>
                      <a:r>
                        <a:rPr lang="de-DE" sz="1200" dirty="0" err="1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Leßner</a:t>
                      </a:r>
                      <a:endParaRPr lang="de-DE" sz="120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13.11.2020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Review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86435385"/>
                  </a:ext>
                </a:extLst>
              </a:tr>
              <a:tr h="262134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Überarbeitung der Layout-Beispiele &amp; </a:t>
                      </a:r>
                    </a:p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weitere Mockups für </a:t>
                      </a:r>
                      <a:r>
                        <a:rPr lang="de-DE" sz="1200" baseline="0" dirty="0" err="1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Aktogramm</a:t>
                      </a: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-Darstellung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Niemann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14.11.2020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Review </a:t>
                      </a:r>
                      <a:r>
                        <a:rPr lang="de-DE" sz="1200" baseline="0" dirty="0" err="1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Leßner</a:t>
                      </a:r>
                      <a:endParaRPr lang="de-DE" sz="1200" baseline="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042673840"/>
                  </a:ext>
                </a:extLst>
              </a:tr>
              <a:tr h="262134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Neue Mockups für priorisierte Darstellungsart (Struktogramm)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Niemann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19.11.2020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Review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760023436"/>
                  </a:ext>
                </a:extLst>
              </a:tr>
              <a:tr h="262134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Ergänzung des neuen Konzepts um weiteren Umsetzungsvorschlag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Niemann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22.11.2020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Review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155358905"/>
                  </a:ext>
                </a:extLst>
              </a:tr>
              <a:tr h="262134"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0.10</a:t>
                      </a:r>
                      <a:endParaRPr lang="de-DE" sz="120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Detailergänzung für </a:t>
                      </a:r>
                      <a:r>
                        <a:rPr lang="de-DE" sz="1200" baseline="0" dirty="0" err="1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If</a:t>
                      </a:r>
                      <a:r>
                        <a:rPr lang="de-DE" sz="1200" baseline="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-Else-Layout</a:t>
                      </a:r>
                      <a:endParaRPr lang="de-DE" sz="1200" baseline="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J.</a:t>
                      </a:r>
                      <a:r>
                        <a:rPr lang="de-DE" sz="1200" baseline="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 </a:t>
                      </a:r>
                      <a:r>
                        <a:rPr lang="de-DE" sz="1200" baseline="0" dirty="0" err="1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Leßner</a:t>
                      </a:r>
                      <a:endParaRPr lang="de-DE" sz="120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25.11.2020</a:t>
                      </a:r>
                      <a:endParaRPr lang="de-DE" sz="120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>
                        <a:spcAft>
                          <a:spcPts val="0"/>
                        </a:spcAft>
                        <a:buNone/>
                      </a:pPr>
                      <a:r>
                        <a:rPr lang="de-DE" sz="1200" baseline="0" dirty="0" smtClean="0">
                          <a:effectLst/>
                          <a:latin typeface="Arial"/>
                          <a:ea typeface="Times New Roman" panose="02020603050405020304" pitchFamily="18" charset="0"/>
                          <a:cs typeface="Times New Roman"/>
                        </a:rPr>
                        <a:t>Review Niemann / Dück</a:t>
                      </a:r>
                      <a:endParaRPr lang="de-DE" sz="1200" baseline="0" dirty="0">
                        <a:effectLst/>
                        <a:latin typeface="Arial"/>
                        <a:ea typeface="Times New Roman" panose="02020603050405020304" pitchFamily="18" charset="0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1452283" y="406401"/>
            <a:ext cx="21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Dokumentenhistorie</a:t>
            </a:r>
          </a:p>
        </p:txBody>
      </p:sp>
    </p:spTree>
    <p:extLst>
      <p:ext uri="{BB962C8B-B14F-4D97-AF65-F5344CB8AC3E}">
        <p14:creationId xmlns:p14="http://schemas.microsoft.com/office/powerpoint/2010/main" val="313111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C0DB1083-F1D8-40EE-9D33-AAFD6B7330DA}"/>
              </a:ext>
            </a:extLst>
          </p:cNvPr>
          <p:cNvSpPr/>
          <p:nvPr/>
        </p:nvSpPr>
        <p:spPr>
          <a:xfrm>
            <a:off x="438150" y="996534"/>
            <a:ext cx="5391149" cy="537459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74570" y="60584"/>
            <a:ext cx="57547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Aktogramm</a:t>
            </a:r>
            <a:r>
              <a:rPr lang="de-DE" dirty="0"/>
              <a:t>-Darstellung für </a:t>
            </a:r>
            <a:r>
              <a:rPr lang="de-DE" dirty="0" err="1"/>
              <a:t>While</a:t>
            </a:r>
            <a:r>
              <a:rPr lang="de-DE" dirty="0"/>
              <a:t>-Schritt und für </a:t>
            </a:r>
            <a:r>
              <a:rPr lang="de-DE" dirty="0" err="1"/>
              <a:t>While</a:t>
            </a:r>
            <a:r>
              <a:rPr lang="de-DE" dirty="0"/>
              <a:t>-</a:t>
            </a:r>
            <a:r>
              <a:rPr lang="de-DE" dirty="0" err="1"/>
              <a:t>While</a:t>
            </a:r>
            <a:r>
              <a:rPr lang="de-DE" dirty="0"/>
              <a:t>-Schritt mit einfachem Schritt dazwischen liegend  </a:t>
            </a:r>
          </a:p>
        </p:txBody>
      </p:sp>
      <p:sp>
        <p:nvSpPr>
          <p:cNvPr id="112" name="Abgerundetes Rechteck 70">
            <a:extLst>
              <a:ext uri="{FF2B5EF4-FFF2-40B4-BE49-F238E27FC236}">
                <a16:creationId xmlns:a16="http://schemas.microsoft.com/office/drawing/2014/main" xmlns="" id="{FA1963D0-80CB-4FFF-B49D-800FEB43607C}"/>
              </a:ext>
            </a:extLst>
          </p:cNvPr>
          <p:cNvSpPr/>
          <p:nvPr/>
        </p:nvSpPr>
        <p:spPr>
          <a:xfrm>
            <a:off x="633455" y="1209637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Auf der gleichen Seite des Rechtecks liegende Ecken abrunden 72">
            <a:extLst>
              <a:ext uri="{FF2B5EF4-FFF2-40B4-BE49-F238E27FC236}">
                <a16:creationId xmlns:a16="http://schemas.microsoft.com/office/drawing/2014/main" xmlns="" id="{1D8BEE29-FAE8-406C-8635-AA84BB2F64C6}"/>
              </a:ext>
            </a:extLst>
          </p:cNvPr>
          <p:cNvSpPr/>
          <p:nvPr/>
        </p:nvSpPr>
        <p:spPr>
          <a:xfrm>
            <a:off x="5179410" y="1232972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xmlns="" id="{3FE3603A-C08F-46E3-84DF-CFCE8351AB19}"/>
              </a:ext>
            </a:extLst>
          </p:cNvPr>
          <p:cNvSpPr/>
          <p:nvPr/>
        </p:nvSpPr>
        <p:spPr>
          <a:xfrm>
            <a:off x="5107777" y="122284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FF3EB85E-F2C4-4B28-8D04-6AF6608616FA}"/>
              </a:ext>
            </a:extLst>
          </p:cNvPr>
          <p:cNvSpPr txBox="1"/>
          <p:nvPr/>
        </p:nvSpPr>
        <p:spPr>
          <a:xfrm flipH="1">
            <a:off x="711957" y="1209637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49" name="Abgerundetes Rechteck 70">
            <a:extLst>
              <a:ext uri="{FF2B5EF4-FFF2-40B4-BE49-F238E27FC236}">
                <a16:creationId xmlns:a16="http://schemas.microsoft.com/office/drawing/2014/main" xmlns="" id="{EA69C895-4F6F-41F3-AF27-B47CC27810B0}"/>
              </a:ext>
            </a:extLst>
          </p:cNvPr>
          <p:cNvSpPr/>
          <p:nvPr/>
        </p:nvSpPr>
        <p:spPr>
          <a:xfrm>
            <a:off x="644907" y="5649773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xmlns="" id="{35E3BB20-ACCF-49D7-B8AD-8A30D7F58526}"/>
              </a:ext>
            </a:extLst>
          </p:cNvPr>
          <p:cNvSpPr txBox="1"/>
          <p:nvPr/>
        </p:nvSpPr>
        <p:spPr>
          <a:xfrm flipH="1">
            <a:off x="694098" y="5685533"/>
            <a:ext cx="44112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151" name="Auf der gleichen Seite des Rechtecks liegende Ecken abrunden 72">
            <a:extLst>
              <a:ext uri="{FF2B5EF4-FFF2-40B4-BE49-F238E27FC236}">
                <a16:creationId xmlns:a16="http://schemas.microsoft.com/office/drawing/2014/main" xmlns="" id="{27119B61-5058-4A72-B4AC-D0061F1D4008}"/>
              </a:ext>
            </a:extLst>
          </p:cNvPr>
          <p:cNvSpPr/>
          <p:nvPr/>
        </p:nvSpPr>
        <p:spPr>
          <a:xfrm>
            <a:off x="5192273" y="5685241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xmlns="" id="{2D5E61A0-4DF7-437C-9477-A9BF2B786AB4}"/>
              </a:ext>
            </a:extLst>
          </p:cNvPr>
          <p:cNvSpPr/>
          <p:nvPr/>
        </p:nvSpPr>
        <p:spPr>
          <a:xfrm>
            <a:off x="5131590" y="567606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5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9209DB7-0909-491E-B208-CC75007E4A66}"/>
              </a:ext>
            </a:extLst>
          </p:cNvPr>
          <p:cNvSpPr txBox="1"/>
          <p:nvPr/>
        </p:nvSpPr>
        <p:spPr>
          <a:xfrm>
            <a:off x="5829299" y="66206"/>
            <a:ext cx="57547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Aktogramm</a:t>
            </a:r>
            <a:r>
              <a:rPr lang="de-DE" dirty="0"/>
              <a:t>-Darstellung für Break und </a:t>
            </a:r>
            <a:r>
              <a:rPr lang="de-DE" dirty="0" err="1"/>
              <a:t>Catchblock</a:t>
            </a:r>
            <a:r>
              <a:rPr lang="de-DE" dirty="0"/>
              <a:t> mit einfachem Schritt dazwischen liegend  </a:t>
            </a:r>
          </a:p>
        </p:txBody>
      </p:sp>
      <p:sp>
        <p:nvSpPr>
          <p:cNvPr id="226" name="Abgerundetes Rechteck 70">
            <a:extLst>
              <a:ext uri="{FF2B5EF4-FFF2-40B4-BE49-F238E27FC236}">
                <a16:creationId xmlns:a16="http://schemas.microsoft.com/office/drawing/2014/main" xmlns="" id="{AAB995E3-A4C3-4E67-9886-1DE65BCA9483}"/>
              </a:ext>
            </a:extLst>
          </p:cNvPr>
          <p:cNvSpPr/>
          <p:nvPr/>
        </p:nvSpPr>
        <p:spPr>
          <a:xfrm>
            <a:off x="633455" y="3502177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Textfeld 226">
            <a:extLst>
              <a:ext uri="{FF2B5EF4-FFF2-40B4-BE49-F238E27FC236}">
                <a16:creationId xmlns:a16="http://schemas.microsoft.com/office/drawing/2014/main" xmlns="" id="{8A3A43AD-0F65-4D60-845C-301EA600F4DE}"/>
              </a:ext>
            </a:extLst>
          </p:cNvPr>
          <p:cNvSpPr txBox="1"/>
          <p:nvPr/>
        </p:nvSpPr>
        <p:spPr>
          <a:xfrm flipH="1">
            <a:off x="706482" y="3492923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228" name="Auf der gleichen Seite des Rechtecks liegende Ecken abrunden 72">
            <a:extLst>
              <a:ext uri="{FF2B5EF4-FFF2-40B4-BE49-F238E27FC236}">
                <a16:creationId xmlns:a16="http://schemas.microsoft.com/office/drawing/2014/main" xmlns="" id="{E553E06B-1DE0-429A-9746-2B51A9AA4F64}"/>
              </a:ext>
            </a:extLst>
          </p:cNvPr>
          <p:cNvSpPr/>
          <p:nvPr/>
        </p:nvSpPr>
        <p:spPr>
          <a:xfrm>
            <a:off x="5169334" y="3519221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xmlns="" id="{3D762FFB-7E03-425A-BDF8-FEB53CFBC253}"/>
              </a:ext>
            </a:extLst>
          </p:cNvPr>
          <p:cNvSpPr/>
          <p:nvPr/>
        </p:nvSpPr>
        <p:spPr>
          <a:xfrm>
            <a:off x="5107776" y="35213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233" name="Rechteck: abgerundete Ecken 232">
            <a:extLst>
              <a:ext uri="{FF2B5EF4-FFF2-40B4-BE49-F238E27FC236}">
                <a16:creationId xmlns:a16="http://schemas.microsoft.com/office/drawing/2014/main" xmlns="" id="{F2D6A71A-12B9-42AD-A335-470121B3A046}"/>
              </a:ext>
            </a:extLst>
          </p:cNvPr>
          <p:cNvSpPr/>
          <p:nvPr/>
        </p:nvSpPr>
        <p:spPr>
          <a:xfrm>
            <a:off x="638971" y="4184891"/>
            <a:ext cx="4985296" cy="1268658"/>
          </a:xfrm>
          <a:prstGeom prst="roundRect">
            <a:avLst>
              <a:gd name="adj" fmla="val 1407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xmlns="" id="{F8045C91-DB5A-43F1-89C0-0C94E89E976D}"/>
              </a:ext>
            </a:extLst>
          </p:cNvPr>
          <p:cNvSpPr/>
          <p:nvPr/>
        </p:nvSpPr>
        <p:spPr>
          <a:xfrm>
            <a:off x="1213053" y="4658338"/>
            <a:ext cx="4411214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xmlns="" id="{868A02A4-5ADC-4C48-93B7-12740C5ACFD3}"/>
              </a:ext>
            </a:extLst>
          </p:cNvPr>
          <p:cNvSpPr/>
          <p:nvPr/>
        </p:nvSpPr>
        <p:spPr>
          <a:xfrm>
            <a:off x="627501" y="1896190"/>
            <a:ext cx="4985296" cy="1390831"/>
          </a:xfrm>
          <a:prstGeom prst="roundRect">
            <a:avLst>
              <a:gd name="adj" fmla="val 1194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Auf der gleichen Seite des Rechtecks liegende Ecken abrunden 72">
            <a:extLst>
              <a:ext uri="{FF2B5EF4-FFF2-40B4-BE49-F238E27FC236}">
                <a16:creationId xmlns:a16="http://schemas.microsoft.com/office/drawing/2014/main" xmlns="" id="{E9CCC245-3B82-4F0F-BD93-D32E41056E55}"/>
              </a:ext>
            </a:extLst>
          </p:cNvPr>
          <p:cNvSpPr/>
          <p:nvPr/>
        </p:nvSpPr>
        <p:spPr>
          <a:xfrm>
            <a:off x="5164440" y="193167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E2899F6F-8C32-40B7-AF3D-D519A4D58232}"/>
              </a:ext>
            </a:extLst>
          </p:cNvPr>
          <p:cNvSpPr/>
          <p:nvPr/>
        </p:nvSpPr>
        <p:spPr>
          <a:xfrm>
            <a:off x="5117696" y="191718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10" name="Rechteck: eine Ecke abgerundet 9">
            <a:extLst>
              <a:ext uri="{FF2B5EF4-FFF2-40B4-BE49-F238E27FC236}">
                <a16:creationId xmlns:a16="http://schemas.microsoft.com/office/drawing/2014/main" xmlns="" id="{71FA77E4-E133-4E38-B6B1-9F28A4ACA077}"/>
              </a:ext>
            </a:extLst>
          </p:cNvPr>
          <p:cNvSpPr/>
          <p:nvPr/>
        </p:nvSpPr>
        <p:spPr>
          <a:xfrm flipV="1">
            <a:off x="1201583" y="2819465"/>
            <a:ext cx="4411214" cy="473448"/>
          </a:xfrm>
          <a:prstGeom prst="round1Rect">
            <a:avLst>
              <a:gd name="adj" fmla="val 3275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xmlns="" id="{92BC34D1-B16F-41D3-9391-97DBA129EDC3}"/>
              </a:ext>
            </a:extLst>
          </p:cNvPr>
          <p:cNvSpPr/>
          <p:nvPr/>
        </p:nvSpPr>
        <p:spPr>
          <a:xfrm>
            <a:off x="1201583" y="2373151"/>
            <a:ext cx="4411214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Textfeld 223">
            <a:extLst>
              <a:ext uri="{FF2B5EF4-FFF2-40B4-BE49-F238E27FC236}">
                <a16:creationId xmlns:a16="http://schemas.microsoft.com/office/drawing/2014/main" xmlns="" id="{D80CA728-B867-4E27-849F-CA15AC92311E}"/>
              </a:ext>
            </a:extLst>
          </p:cNvPr>
          <p:cNvSpPr txBox="1"/>
          <p:nvPr/>
        </p:nvSpPr>
        <p:spPr>
          <a:xfrm flipH="1">
            <a:off x="1201583" y="2380640"/>
            <a:ext cx="39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5565DBDC-81F2-4D2C-881B-019FBD709F09}"/>
              </a:ext>
            </a:extLst>
          </p:cNvPr>
          <p:cNvSpPr txBox="1"/>
          <p:nvPr/>
        </p:nvSpPr>
        <p:spPr>
          <a:xfrm flipH="1">
            <a:off x="711957" y="1909396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While</a:t>
            </a:r>
            <a:r>
              <a:rPr lang="de-DE" sz="2400" dirty="0"/>
              <a:t>-Schritt</a:t>
            </a:r>
          </a:p>
        </p:txBody>
      </p:sp>
      <p:sp>
        <p:nvSpPr>
          <p:cNvPr id="244" name="Textfeld 243">
            <a:extLst>
              <a:ext uri="{FF2B5EF4-FFF2-40B4-BE49-F238E27FC236}">
                <a16:creationId xmlns:a16="http://schemas.microsoft.com/office/drawing/2014/main" xmlns="" id="{3A930182-ED74-4677-8F9C-66A2D7430877}"/>
              </a:ext>
            </a:extLst>
          </p:cNvPr>
          <p:cNvSpPr txBox="1"/>
          <p:nvPr/>
        </p:nvSpPr>
        <p:spPr>
          <a:xfrm flipH="1">
            <a:off x="1201583" y="2817375"/>
            <a:ext cx="39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xmlns="" id="{20298915-2B61-484D-880F-CE05FD96D9A4}"/>
              </a:ext>
            </a:extLst>
          </p:cNvPr>
          <p:cNvSpPr/>
          <p:nvPr/>
        </p:nvSpPr>
        <p:spPr>
          <a:xfrm>
            <a:off x="5094046" y="238489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xmlns="" id="{6774B4C4-6FDA-40BA-AF7F-05DD7AE55C16}"/>
              </a:ext>
            </a:extLst>
          </p:cNvPr>
          <p:cNvSpPr/>
          <p:nvPr/>
        </p:nvSpPr>
        <p:spPr>
          <a:xfrm>
            <a:off x="5094046" y="2826809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xmlns="" id="{79363072-50CA-4F4C-A141-BF3A5C4B9852}"/>
              </a:ext>
            </a:extLst>
          </p:cNvPr>
          <p:cNvSpPr/>
          <p:nvPr/>
        </p:nvSpPr>
        <p:spPr>
          <a:xfrm>
            <a:off x="5113557" y="466323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248" name="Auf der gleichen Seite des Rechtecks liegende Ecken abrunden 72">
            <a:extLst>
              <a:ext uri="{FF2B5EF4-FFF2-40B4-BE49-F238E27FC236}">
                <a16:creationId xmlns:a16="http://schemas.microsoft.com/office/drawing/2014/main" xmlns="" id="{676D49C6-E923-4599-8EE5-A635D5757A48}"/>
              </a:ext>
            </a:extLst>
          </p:cNvPr>
          <p:cNvSpPr/>
          <p:nvPr/>
        </p:nvSpPr>
        <p:spPr>
          <a:xfrm>
            <a:off x="5169915" y="421051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xmlns="" id="{462A1702-9D07-44C0-9A50-9E4D6229D0D9}"/>
              </a:ext>
            </a:extLst>
          </p:cNvPr>
          <p:cNvSpPr/>
          <p:nvPr/>
        </p:nvSpPr>
        <p:spPr>
          <a:xfrm>
            <a:off x="5094046" y="419399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250" name="Textfeld 249">
            <a:extLst>
              <a:ext uri="{FF2B5EF4-FFF2-40B4-BE49-F238E27FC236}">
                <a16:creationId xmlns:a16="http://schemas.microsoft.com/office/drawing/2014/main" xmlns="" id="{CEBE3762-3D92-4BD4-B917-A6A75EEEFAF7}"/>
              </a:ext>
            </a:extLst>
          </p:cNvPr>
          <p:cNvSpPr txBox="1"/>
          <p:nvPr/>
        </p:nvSpPr>
        <p:spPr>
          <a:xfrm flipH="1">
            <a:off x="700250" y="4196673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While</a:t>
            </a:r>
            <a:r>
              <a:rPr lang="de-DE" sz="2400" dirty="0"/>
              <a:t>-</a:t>
            </a:r>
            <a:r>
              <a:rPr lang="de-DE" sz="2400" dirty="0" err="1"/>
              <a:t>While</a:t>
            </a:r>
            <a:r>
              <a:rPr lang="de-DE" sz="2400" dirty="0"/>
              <a:t>-Schritt</a:t>
            </a:r>
          </a:p>
        </p:txBody>
      </p:sp>
      <p:sp>
        <p:nvSpPr>
          <p:cNvPr id="251" name="Textfeld 250">
            <a:extLst>
              <a:ext uri="{FF2B5EF4-FFF2-40B4-BE49-F238E27FC236}">
                <a16:creationId xmlns:a16="http://schemas.microsoft.com/office/drawing/2014/main" xmlns="" id="{3FD433B4-4165-44B2-8F5E-2D445F7DFA19}"/>
              </a:ext>
            </a:extLst>
          </p:cNvPr>
          <p:cNvSpPr txBox="1"/>
          <p:nvPr/>
        </p:nvSpPr>
        <p:spPr>
          <a:xfrm flipH="1">
            <a:off x="1207735" y="4655628"/>
            <a:ext cx="3903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xmlns="" id="{D2762BD0-3D5D-4202-85AD-C73BE1B666C7}"/>
              </a:ext>
            </a:extLst>
          </p:cNvPr>
          <p:cNvSpPr/>
          <p:nvPr/>
        </p:nvSpPr>
        <p:spPr>
          <a:xfrm>
            <a:off x="6323286" y="1001108"/>
            <a:ext cx="5391149" cy="51221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Abgerundetes Rechteck 70">
            <a:extLst>
              <a:ext uri="{FF2B5EF4-FFF2-40B4-BE49-F238E27FC236}">
                <a16:creationId xmlns:a16="http://schemas.microsoft.com/office/drawing/2014/main" xmlns="" id="{0E312252-E31D-41EC-89C2-2014D5C0AF0A}"/>
              </a:ext>
            </a:extLst>
          </p:cNvPr>
          <p:cNvSpPr/>
          <p:nvPr/>
        </p:nvSpPr>
        <p:spPr>
          <a:xfrm>
            <a:off x="6518591" y="1214211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Auf der gleichen Seite des Rechtecks liegende Ecken abrunden 72">
            <a:extLst>
              <a:ext uri="{FF2B5EF4-FFF2-40B4-BE49-F238E27FC236}">
                <a16:creationId xmlns:a16="http://schemas.microsoft.com/office/drawing/2014/main" xmlns="" id="{FE6FEFA1-38E3-4039-97C9-19EB354FB0C4}"/>
              </a:ext>
            </a:extLst>
          </p:cNvPr>
          <p:cNvSpPr/>
          <p:nvPr/>
        </p:nvSpPr>
        <p:spPr>
          <a:xfrm>
            <a:off x="11064546" y="1237546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xmlns="" id="{F2ECEFBF-3B18-459F-A35D-F4E24D38D603}"/>
              </a:ext>
            </a:extLst>
          </p:cNvPr>
          <p:cNvSpPr/>
          <p:nvPr/>
        </p:nvSpPr>
        <p:spPr>
          <a:xfrm>
            <a:off x="10992913" y="122741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xmlns="" id="{36823F52-2BE9-48F1-AC9E-90E762A8A84B}"/>
              </a:ext>
            </a:extLst>
          </p:cNvPr>
          <p:cNvSpPr txBox="1"/>
          <p:nvPr/>
        </p:nvSpPr>
        <p:spPr>
          <a:xfrm flipH="1">
            <a:off x="6597093" y="1214211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65" name="Abgerundetes Rechteck 70">
            <a:extLst>
              <a:ext uri="{FF2B5EF4-FFF2-40B4-BE49-F238E27FC236}">
                <a16:creationId xmlns:a16="http://schemas.microsoft.com/office/drawing/2014/main" xmlns="" id="{37ED14BE-FE90-40CA-967A-E864429755D6}"/>
              </a:ext>
            </a:extLst>
          </p:cNvPr>
          <p:cNvSpPr/>
          <p:nvPr/>
        </p:nvSpPr>
        <p:spPr>
          <a:xfrm>
            <a:off x="6524526" y="5393860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xmlns="" id="{54BDC033-C4B5-4D21-8C43-64D8CCD5FB41}"/>
              </a:ext>
            </a:extLst>
          </p:cNvPr>
          <p:cNvSpPr txBox="1"/>
          <p:nvPr/>
        </p:nvSpPr>
        <p:spPr>
          <a:xfrm flipH="1">
            <a:off x="6592732" y="5399751"/>
            <a:ext cx="44112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67" name="Auf der gleichen Seite des Rechtecks liegende Ecken abrunden 72">
            <a:extLst>
              <a:ext uri="{FF2B5EF4-FFF2-40B4-BE49-F238E27FC236}">
                <a16:creationId xmlns:a16="http://schemas.microsoft.com/office/drawing/2014/main" xmlns="" id="{483D4B05-DFD7-4DC0-BF57-AF66024EB73E}"/>
              </a:ext>
            </a:extLst>
          </p:cNvPr>
          <p:cNvSpPr/>
          <p:nvPr/>
        </p:nvSpPr>
        <p:spPr>
          <a:xfrm>
            <a:off x="11077409" y="5416034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xmlns="" id="{A0CA6C61-D15B-4AE5-B251-C1AE25891BB0}"/>
              </a:ext>
            </a:extLst>
          </p:cNvPr>
          <p:cNvSpPr/>
          <p:nvPr/>
        </p:nvSpPr>
        <p:spPr>
          <a:xfrm>
            <a:off x="11016726" y="54123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5</a:t>
            </a:r>
          </a:p>
        </p:txBody>
      </p:sp>
      <p:sp>
        <p:nvSpPr>
          <p:cNvPr id="70" name="Abgerundetes Rechteck 70">
            <a:extLst>
              <a:ext uri="{FF2B5EF4-FFF2-40B4-BE49-F238E27FC236}">
                <a16:creationId xmlns:a16="http://schemas.microsoft.com/office/drawing/2014/main" xmlns="" id="{53835561-7BFB-47DD-9E89-BF6D79D1B4E8}"/>
              </a:ext>
            </a:extLst>
          </p:cNvPr>
          <p:cNvSpPr/>
          <p:nvPr/>
        </p:nvSpPr>
        <p:spPr>
          <a:xfrm>
            <a:off x="6530043" y="1894470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xmlns="" id="{D2CF6A09-E772-40DD-B591-980B61DAC836}"/>
              </a:ext>
            </a:extLst>
          </p:cNvPr>
          <p:cNvSpPr txBox="1"/>
          <p:nvPr/>
        </p:nvSpPr>
        <p:spPr>
          <a:xfrm flipH="1">
            <a:off x="6877163" y="1905273"/>
            <a:ext cx="41311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Break/ </a:t>
            </a:r>
            <a:r>
              <a:rPr lang="de-DE" sz="2400" b="1" dirty="0" err="1"/>
              <a:t>Exception</a:t>
            </a:r>
            <a:endParaRPr lang="de-DE" sz="2400" b="1" dirty="0"/>
          </a:p>
        </p:txBody>
      </p:sp>
      <p:sp>
        <p:nvSpPr>
          <p:cNvPr id="74" name="Auf der gleichen Seite des Rechtecks liegende Ecken abrunden 72">
            <a:extLst>
              <a:ext uri="{FF2B5EF4-FFF2-40B4-BE49-F238E27FC236}">
                <a16:creationId xmlns:a16="http://schemas.microsoft.com/office/drawing/2014/main" xmlns="" id="{31ADDE7E-BB05-41D4-8AD3-F76B84FD7728}"/>
              </a:ext>
            </a:extLst>
          </p:cNvPr>
          <p:cNvSpPr/>
          <p:nvPr/>
        </p:nvSpPr>
        <p:spPr>
          <a:xfrm>
            <a:off x="11065420" y="1919504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xmlns="" id="{5DC14712-1CE8-475D-9FF1-95ED5A614069}"/>
              </a:ext>
            </a:extLst>
          </p:cNvPr>
          <p:cNvSpPr/>
          <p:nvPr/>
        </p:nvSpPr>
        <p:spPr>
          <a:xfrm>
            <a:off x="10992912" y="191071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xmlns="" id="{43008F13-8E54-4E5B-8DCC-2A69B40ED0F1}"/>
              </a:ext>
            </a:extLst>
          </p:cNvPr>
          <p:cNvCxnSpPr>
            <a:cxnSpLocks/>
            <a:endCxn id="70" idx="1"/>
          </p:cNvCxnSpPr>
          <p:nvPr/>
        </p:nvCxnSpPr>
        <p:spPr>
          <a:xfrm flipH="1">
            <a:off x="6530043" y="1896190"/>
            <a:ext cx="347120" cy="235005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xmlns="" id="{FDDF7DF1-AC1D-4830-8176-AC38E5B58858}"/>
              </a:ext>
            </a:extLst>
          </p:cNvPr>
          <p:cNvCxnSpPr>
            <a:cxnSpLocks/>
            <a:endCxn id="70" idx="1"/>
          </p:cNvCxnSpPr>
          <p:nvPr/>
        </p:nvCxnSpPr>
        <p:spPr>
          <a:xfrm flipH="1" flipV="1">
            <a:off x="6530043" y="2131195"/>
            <a:ext cx="347120" cy="235743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Abgerundetes Rechteck 70">
            <a:extLst>
              <a:ext uri="{FF2B5EF4-FFF2-40B4-BE49-F238E27FC236}">
                <a16:creationId xmlns:a16="http://schemas.microsoft.com/office/drawing/2014/main" xmlns="" id="{95D8B55C-0BE3-4979-A99C-264DB6C57BC7}"/>
              </a:ext>
            </a:extLst>
          </p:cNvPr>
          <p:cNvSpPr/>
          <p:nvPr/>
        </p:nvSpPr>
        <p:spPr>
          <a:xfrm>
            <a:off x="6518590" y="2581960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6" name="Textfeld 255">
            <a:extLst>
              <a:ext uri="{FF2B5EF4-FFF2-40B4-BE49-F238E27FC236}">
                <a16:creationId xmlns:a16="http://schemas.microsoft.com/office/drawing/2014/main" xmlns="" id="{59E2A1A7-5159-4D23-8A02-90967EC81148}"/>
              </a:ext>
            </a:extLst>
          </p:cNvPr>
          <p:cNvSpPr txBox="1"/>
          <p:nvPr/>
        </p:nvSpPr>
        <p:spPr>
          <a:xfrm flipH="1">
            <a:off x="6592732" y="2593744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257" name="Auf der gleichen Seite des Rechtecks liegende Ecken abrunden 72">
            <a:extLst>
              <a:ext uri="{FF2B5EF4-FFF2-40B4-BE49-F238E27FC236}">
                <a16:creationId xmlns:a16="http://schemas.microsoft.com/office/drawing/2014/main" xmlns="" id="{3DA45971-723E-4FC3-9EA1-DDAB78E5EEA9}"/>
              </a:ext>
            </a:extLst>
          </p:cNvPr>
          <p:cNvSpPr/>
          <p:nvPr/>
        </p:nvSpPr>
        <p:spPr>
          <a:xfrm>
            <a:off x="11061387" y="260433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xmlns="" id="{D93BAD91-4005-4329-9CEB-DFB04C6D4E1E}"/>
              </a:ext>
            </a:extLst>
          </p:cNvPr>
          <p:cNvSpPr/>
          <p:nvPr/>
        </p:nvSpPr>
        <p:spPr>
          <a:xfrm>
            <a:off x="11010296" y="2600790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259" name="Rechteck: abgerundete Ecken 258">
            <a:extLst>
              <a:ext uri="{FF2B5EF4-FFF2-40B4-BE49-F238E27FC236}">
                <a16:creationId xmlns:a16="http://schemas.microsoft.com/office/drawing/2014/main" xmlns="" id="{E406CBF8-B127-4D29-9CAF-11881FF6AD21}"/>
              </a:ext>
            </a:extLst>
          </p:cNvPr>
          <p:cNvSpPr/>
          <p:nvPr/>
        </p:nvSpPr>
        <p:spPr>
          <a:xfrm>
            <a:off x="6535559" y="3274797"/>
            <a:ext cx="4985296" cy="1902821"/>
          </a:xfrm>
          <a:prstGeom prst="roundRect">
            <a:avLst>
              <a:gd name="adj" fmla="val 793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Textfeld 260">
            <a:extLst>
              <a:ext uri="{FF2B5EF4-FFF2-40B4-BE49-F238E27FC236}">
                <a16:creationId xmlns:a16="http://schemas.microsoft.com/office/drawing/2014/main" xmlns="" id="{BC03E192-C081-43A8-ABA0-8C975699E966}"/>
              </a:ext>
            </a:extLst>
          </p:cNvPr>
          <p:cNvSpPr txBox="1"/>
          <p:nvPr/>
        </p:nvSpPr>
        <p:spPr>
          <a:xfrm flipH="1">
            <a:off x="6592732" y="3268512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262" name="Auf der gleichen Seite des Rechtecks liegende Ecken abrunden 72">
            <a:extLst>
              <a:ext uri="{FF2B5EF4-FFF2-40B4-BE49-F238E27FC236}">
                <a16:creationId xmlns:a16="http://schemas.microsoft.com/office/drawing/2014/main" xmlns="" id="{4D57BEA3-8A15-4860-B8D6-57B41A60BA7A}"/>
              </a:ext>
            </a:extLst>
          </p:cNvPr>
          <p:cNvSpPr/>
          <p:nvPr/>
        </p:nvSpPr>
        <p:spPr>
          <a:xfrm>
            <a:off x="11064545" y="329013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xmlns="" id="{6A3619AF-F9F7-42D5-A915-8AD491DECFD8}"/>
              </a:ext>
            </a:extLst>
          </p:cNvPr>
          <p:cNvSpPr/>
          <p:nvPr/>
        </p:nvSpPr>
        <p:spPr>
          <a:xfrm>
            <a:off x="11015558" y="328674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xmlns="" id="{DBF855CC-41E5-4761-862A-A404CD175FE4}"/>
              </a:ext>
            </a:extLst>
          </p:cNvPr>
          <p:cNvSpPr/>
          <p:nvPr/>
        </p:nvSpPr>
        <p:spPr>
          <a:xfrm>
            <a:off x="6535518" y="3747603"/>
            <a:ext cx="4411214" cy="51751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xmlns="" id="{98B9842E-BA29-473A-95F3-910A339D92F8}"/>
              </a:ext>
            </a:extLst>
          </p:cNvPr>
          <p:cNvSpPr/>
          <p:nvPr/>
        </p:nvSpPr>
        <p:spPr>
          <a:xfrm>
            <a:off x="6535357" y="4267990"/>
            <a:ext cx="4411214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8" name="Gerader Verbinder 267">
            <a:extLst>
              <a:ext uri="{FF2B5EF4-FFF2-40B4-BE49-F238E27FC236}">
                <a16:creationId xmlns:a16="http://schemas.microsoft.com/office/drawing/2014/main" xmlns="" id="{E6AB6030-638E-4B8D-92B9-4E5C8AC08B12}"/>
              </a:ext>
            </a:extLst>
          </p:cNvPr>
          <p:cNvCxnSpPr>
            <a:cxnSpLocks/>
          </p:cNvCxnSpPr>
          <p:nvPr/>
        </p:nvCxnSpPr>
        <p:spPr>
          <a:xfrm flipH="1" flipV="1">
            <a:off x="6530044" y="3839523"/>
            <a:ext cx="4409903" cy="9718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Textfeld 270">
            <a:extLst>
              <a:ext uri="{FF2B5EF4-FFF2-40B4-BE49-F238E27FC236}">
                <a16:creationId xmlns:a16="http://schemas.microsoft.com/office/drawing/2014/main" xmlns="" id="{2BCBEBA7-732E-4E63-8CAC-007568F0A531}"/>
              </a:ext>
            </a:extLst>
          </p:cNvPr>
          <p:cNvSpPr txBox="1"/>
          <p:nvPr/>
        </p:nvSpPr>
        <p:spPr>
          <a:xfrm flipH="1">
            <a:off x="6877163" y="3839523"/>
            <a:ext cx="3614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Catch</a:t>
            </a:r>
          </a:p>
        </p:txBody>
      </p: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xmlns="" id="{926836E7-4FB0-4536-BA67-7AEF485996F6}"/>
              </a:ext>
            </a:extLst>
          </p:cNvPr>
          <p:cNvCxnSpPr>
            <a:cxnSpLocks/>
          </p:cNvCxnSpPr>
          <p:nvPr/>
        </p:nvCxnSpPr>
        <p:spPr>
          <a:xfrm flipH="1">
            <a:off x="6530044" y="4026111"/>
            <a:ext cx="314308" cy="238736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>
            <a:extLst>
              <a:ext uri="{FF2B5EF4-FFF2-40B4-BE49-F238E27FC236}">
                <a16:creationId xmlns:a16="http://schemas.microsoft.com/office/drawing/2014/main" xmlns="" id="{4911C2D2-B374-4B57-A563-3A447BD1707A}"/>
              </a:ext>
            </a:extLst>
          </p:cNvPr>
          <p:cNvCxnSpPr>
            <a:cxnSpLocks/>
          </p:cNvCxnSpPr>
          <p:nvPr/>
        </p:nvCxnSpPr>
        <p:spPr>
          <a:xfrm flipH="1" flipV="1">
            <a:off x="6549307" y="3838478"/>
            <a:ext cx="295045" cy="190994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rundet 272">
            <a:extLst>
              <a:ext uri="{FF2B5EF4-FFF2-40B4-BE49-F238E27FC236}">
                <a16:creationId xmlns:a16="http://schemas.microsoft.com/office/drawing/2014/main" xmlns="" id="{2C20AACF-0D15-4E28-BE97-7D1D93AD70A9}"/>
              </a:ext>
            </a:extLst>
          </p:cNvPr>
          <p:cNvSpPr/>
          <p:nvPr/>
        </p:nvSpPr>
        <p:spPr>
          <a:xfrm flipH="1" flipV="1">
            <a:off x="6539449" y="4706306"/>
            <a:ext cx="4411214" cy="473448"/>
          </a:xfrm>
          <a:prstGeom prst="round1Rect">
            <a:avLst>
              <a:gd name="adj" fmla="val 3275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75" name="Textfeld 274">
            <a:extLst>
              <a:ext uri="{FF2B5EF4-FFF2-40B4-BE49-F238E27FC236}">
                <a16:creationId xmlns:a16="http://schemas.microsoft.com/office/drawing/2014/main" xmlns="" id="{70F0882A-1002-4357-A93B-879113D7FFB0}"/>
              </a:ext>
            </a:extLst>
          </p:cNvPr>
          <p:cNvSpPr txBox="1"/>
          <p:nvPr/>
        </p:nvSpPr>
        <p:spPr>
          <a:xfrm flipH="1">
            <a:off x="6579234" y="4285385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277" name="Textfeld 276">
            <a:extLst>
              <a:ext uri="{FF2B5EF4-FFF2-40B4-BE49-F238E27FC236}">
                <a16:creationId xmlns:a16="http://schemas.microsoft.com/office/drawing/2014/main" xmlns="" id="{705E6C8A-0882-4CE3-9D5D-4FFF55E418AC}"/>
              </a:ext>
            </a:extLst>
          </p:cNvPr>
          <p:cNvSpPr txBox="1"/>
          <p:nvPr/>
        </p:nvSpPr>
        <p:spPr>
          <a:xfrm flipH="1">
            <a:off x="6599082" y="4712197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</p:spTree>
    <p:extLst>
      <p:ext uri="{BB962C8B-B14F-4D97-AF65-F5344CB8AC3E}">
        <p14:creationId xmlns:p14="http://schemas.microsoft.com/office/powerpoint/2010/main" val="251828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C0DB1083-F1D8-40EE-9D33-AAFD6B7330DA}"/>
              </a:ext>
            </a:extLst>
          </p:cNvPr>
          <p:cNvSpPr/>
          <p:nvPr/>
        </p:nvSpPr>
        <p:spPr>
          <a:xfrm>
            <a:off x="438150" y="996534"/>
            <a:ext cx="5391149" cy="36708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74570" y="60584"/>
            <a:ext cx="57547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Aktogramm</a:t>
            </a:r>
            <a:r>
              <a:rPr lang="de-DE" dirty="0"/>
              <a:t>-Darstellung für Case-Schritt</a:t>
            </a:r>
          </a:p>
        </p:txBody>
      </p:sp>
      <p:sp>
        <p:nvSpPr>
          <p:cNvPr id="112" name="Abgerundetes Rechteck 70">
            <a:extLst>
              <a:ext uri="{FF2B5EF4-FFF2-40B4-BE49-F238E27FC236}">
                <a16:creationId xmlns:a16="http://schemas.microsoft.com/office/drawing/2014/main" xmlns="" id="{FA1963D0-80CB-4FFF-B49D-800FEB43607C}"/>
              </a:ext>
            </a:extLst>
          </p:cNvPr>
          <p:cNvSpPr/>
          <p:nvPr/>
        </p:nvSpPr>
        <p:spPr>
          <a:xfrm>
            <a:off x="633455" y="1209637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Auf der gleichen Seite des Rechtecks liegende Ecken abrunden 72">
            <a:extLst>
              <a:ext uri="{FF2B5EF4-FFF2-40B4-BE49-F238E27FC236}">
                <a16:creationId xmlns:a16="http://schemas.microsoft.com/office/drawing/2014/main" xmlns="" id="{1D8BEE29-FAE8-406C-8635-AA84BB2F64C6}"/>
              </a:ext>
            </a:extLst>
          </p:cNvPr>
          <p:cNvSpPr/>
          <p:nvPr/>
        </p:nvSpPr>
        <p:spPr>
          <a:xfrm>
            <a:off x="5179410" y="1232972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xmlns="" id="{3FE3603A-C08F-46E3-84DF-CFCE8351AB19}"/>
              </a:ext>
            </a:extLst>
          </p:cNvPr>
          <p:cNvSpPr/>
          <p:nvPr/>
        </p:nvSpPr>
        <p:spPr>
          <a:xfrm>
            <a:off x="5107777" y="122284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FF3EB85E-F2C4-4B28-8D04-6AF6608616FA}"/>
              </a:ext>
            </a:extLst>
          </p:cNvPr>
          <p:cNvSpPr txBox="1"/>
          <p:nvPr/>
        </p:nvSpPr>
        <p:spPr>
          <a:xfrm flipH="1">
            <a:off x="711957" y="1209637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49" name="Abgerundetes Rechteck 70">
            <a:extLst>
              <a:ext uri="{FF2B5EF4-FFF2-40B4-BE49-F238E27FC236}">
                <a16:creationId xmlns:a16="http://schemas.microsoft.com/office/drawing/2014/main" xmlns="" id="{EA69C895-4F6F-41F3-AF27-B47CC27810B0}"/>
              </a:ext>
            </a:extLst>
          </p:cNvPr>
          <p:cNvSpPr/>
          <p:nvPr/>
        </p:nvSpPr>
        <p:spPr>
          <a:xfrm>
            <a:off x="644906" y="3950662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xmlns="" id="{35E3BB20-ACCF-49D7-B8AD-8A30D7F58526}"/>
              </a:ext>
            </a:extLst>
          </p:cNvPr>
          <p:cNvSpPr txBox="1"/>
          <p:nvPr/>
        </p:nvSpPr>
        <p:spPr>
          <a:xfrm flipH="1">
            <a:off x="707243" y="3956929"/>
            <a:ext cx="44112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151" name="Auf der gleichen Seite des Rechtecks liegende Ecken abrunden 72">
            <a:extLst>
              <a:ext uri="{FF2B5EF4-FFF2-40B4-BE49-F238E27FC236}">
                <a16:creationId xmlns:a16="http://schemas.microsoft.com/office/drawing/2014/main" xmlns="" id="{27119B61-5058-4A72-B4AC-D0061F1D4008}"/>
              </a:ext>
            </a:extLst>
          </p:cNvPr>
          <p:cNvSpPr/>
          <p:nvPr/>
        </p:nvSpPr>
        <p:spPr>
          <a:xfrm>
            <a:off x="5179409" y="3971051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xmlns="" id="{2D5E61A0-4DF7-437C-9477-A9BF2B786AB4}"/>
              </a:ext>
            </a:extLst>
          </p:cNvPr>
          <p:cNvSpPr/>
          <p:nvPr/>
        </p:nvSpPr>
        <p:spPr>
          <a:xfrm>
            <a:off x="5105312" y="396743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5</a:t>
            </a:r>
          </a:p>
        </p:txBody>
      </p:sp>
      <p:sp>
        <p:nvSpPr>
          <p:cNvPr id="3" name="Auf der gleichen Seite des Rechtecks liegende Ecken abrunden 49">
            <a:extLst>
              <a:ext uri="{FF2B5EF4-FFF2-40B4-BE49-F238E27FC236}">
                <a16:creationId xmlns:a16="http://schemas.microsoft.com/office/drawing/2014/main" xmlns="" id="{08BEC083-F665-4F69-A52D-CD46A3C484FA}"/>
              </a:ext>
            </a:extLst>
          </p:cNvPr>
          <p:cNvSpPr/>
          <p:nvPr/>
        </p:nvSpPr>
        <p:spPr>
          <a:xfrm>
            <a:off x="644907" y="189618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1">
            <a:extLst>
              <a:ext uri="{FF2B5EF4-FFF2-40B4-BE49-F238E27FC236}">
                <a16:creationId xmlns:a16="http://schemas.microsoft.com/office/drawing/2014/main" xmlns="" id="{2EF03FF1-D1C7-452F-94A4-DE79D68A3E36}"/>
              </a:ext>
            </a:extLst>
          </p:cNvPr>
          <p:cNvSpPr/>
          <p:nvPr/>
        </p:nvSpPr>
        <p:spPr>
          <a:xfrm>
            <a:off x="645361" y="2341269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41">
            <a:extLst>
              <a:ext uri="{FF2B5EF4-FFF2-40B4-BE49-F238E27FC236}">
                <a16:creationId xmlns:a16="http://schemas.microsoft.com/office/drawing/2014/main" xmlns="" id="{8C143624-80EE-4A73-9808-E275B51ED0EE}"/>
              </a:ext>
            </a:extLst>
          </p:cNvPr>
          <p:cNvSpPr/>
          <p:nvPr/>
        </p:nvSpPr>
        <p:spPr>
          <a:xfrm>
            <a:off x="644907" y="2804036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FE5F0CF4-8215-48E3-BF4D-FFFE7597FCEA}"/>
              </a:ext>
            </a:extLst>
          </p:cNvPr>
          <p:cNvSpPr txBox="1"/>
          <p:nvPr/>
        </p:nvSpPr>
        <p:spPr>
          <a:xfrm flipH="1">
            <a:off x="2636002" y="1883340"/>
            <a:ext cx="24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Case</a:t>
            </a:r>
          </a:p>
        </p:txBody>
      </p:sp>
      <p:sp>
        <p:nvSpPr>
          <p:cNvPr id="22" name="Auf der gleichen Seite des Rechtecks liegende Ecken abrunden 72">
            <a:extLst>
              <a:ext uri="{FF2B5EF4-FFF2-40B4-BE49-F238E27FC236}">
                <a16:creationId xmlns:a16="http://schemas.microsoft.com/office/drawing/2014/main" xmlns="" id="{EBFD11E2-1171-4AAA-B435-26AB56D10393}"/>
              </a:ext>
            </a:extLst>
          </p:cNvPr>
          <p:cNvSpPr/>
          <p:nvPr/>
        </p:nvSpPr>
        <p:spPr>
          <a:xfrm>
            <a:off x="5187823" y="190816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C2898D1A-4487-4E97-B840-334E5E7361CB}"/>
              </a:ext>
            </a:extLst>
          </p:cNvPr>
          <p:cNvSpPr/>
          <p:nvPr/>
        </p:nvSpPr>
        <p:spPr>
          <a:xfrm>
            <a:off x="5118457" y="190796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9D6BAB18-6822-4BC6-A593-0742A8B76557}"/>
              </a:ext>
            </a:extLst>
          </p:cNvPr>
          <p:cNvSpPr txBox="1"/>
          <p:nvPr/>
        </p:nvSpPr>
        <p:spPr>
          <a:xfrm flipH="1">
            <a:off x="653363" y="2786465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86E53C57-D2CC-41D5-ABFF-A7777869A94B}"/>
              </a:ext>
            </a:extLst>
          </p:cNvPr>
          <p:cNvSpPr txBox="1"/>
          <p:nvPr/>
        </p:nvSpPr>
        <p:spPr>
          <a:xfrm flipH="1">
            <a:off x="2344710" y="2790998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xmlns="" id="{014D2F38-1F52-472B-99AD-FDD632DA4862}"/>
              </a:ext>
            </a:extLst>
          </p:cNvPr>
          <p:cNvSpPr txBox="1"/>
          <p:nvPr/>
        </p:nvSpPr>
        <p:spPr>
          <a:xfrm flipH="1">
            <a:off x="4035517" y="2804586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xmlns="" id="{35F9995B-E58C-4978-AFD6-295BB48A2DEA}"/>
              </a:ext>
            </a:extLst>
          </p:cNvPr>
          <p:cNvSpPr txBox="1"/>
          <p:nvPr/>
        </p:nvSpPr>
        <p:spPr>
          <a:xfrm flipH="1">
            <a:off x="839309" y="2356645"/>
            <a:ext cx="117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Sonst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BE0E30A7-A9B7-46C9-8BDD-594D67C4D672}"/>
              </a:ext>
            </a:extLst>
          </p:cNvPr>
          <p:cNvSpPr txBox="1"/>
          <p:nvPr/>
        </p:nvSpPr>
        <p:spPr>
          <a:xfrm flipH="1">
            <a:off x="2574107" y="2356646"/>
            <a:ext cx="1154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Fall 1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55444D95-9289-4D24-86E7-BF67EF52F407}"/>
              </a:ext>
            </a:extLst>
          </p:cNvPr>
          <p:cNvSpPr txBox="1"/>
          <p:nvPr/>
        </p:nvSpPr>
        <p:spPr>
          <a:xfrm flipH="1">
            <a:off x="4247342" y="2363165"/>
            <a:ext cx="118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Fall 2</a:t>
            </a:r>
          </a:p>
        </p:txBody>
      </p:sp>
      <p:sp>
        <p:nvSpPr>
          <p:cNvPr id="230" name="Auf der gleichen Seite des Rechtecks liegende Ecken abrunden 60">
            <a:extLst>
              <a:ext uri="{FF2B5EF4-FFF2-40B4-BE49-F238E27FC236}">
                <a16:creationId xmlns:a16="http://schemas.microsoft.com/office/drawing/2014/main" xmlns="" id="{596BA89E-E9D6-427B-8E9C-FE0E1D9A00EF}"/>
              </a:ext>
            </a:extLst>
          </p:cNvPr>
          <p:cNvSpPr/>
          <p:nvPr/>
        </p:nvSpPr>
        <p:spPr>
          <a:xfrm rot="10800000">
            <a:off x="645360" y="3261836"/>
            <a:ext cx="4995875" cy="472929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AD584707-943B-435A-BCAF-5CE37442C940}"/>
              </a:ext>
            </a:extLst>
          </p:cNvPr>
          <p:cNvSpPr txBox="1"/>
          <p:nvPr/>
        </p:nvSpPr>
        <p:spPr>
          <a:xfrm flipH="1">
            <a:off x="4042930" y="3256005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6099B4C1-5968-4FBC-8740-5D78865072E9}"/>
              </a:ext>
            </a:extLst>
          </p:cNvPr>
          <p:cNvSpPr txBox="1"/>
          <p:nvPr/>
        </p:nvSpPr>
        <p:spPr>
          <a:xfrm flipH="1">
            <a:off x="2344710" y="3268189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6E6ACAAB-4655-493E-B8D1-E8A36D984F95}"/>
              </a:ext>
            </a:extLst>
          </p:cNvPr>
          <p:cNvSpPr txBox="1"/>
          <p:nvPr/>
        </p:nvSpPr>
        <p:spPr>
          <a:xfrm flipH="1">
            <a:off x="629036" y="3268268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xmlns="" id="{EF5F3C71-CB99-4937-A461-6C5D45512C7F}"/>
              </a:ext>
            </a:extLst>
          </p:cNvPr>
          <p:cNvCxnSpPr>
            <a:cxnSpLocks/>
          </p:cNvCxnSpPr>
          <p:nvPr/>
        </p:nvCxnSpPr>
        <p:spPr>
          <a:xfrm>
            <a:off x="4040587" y="2332156"/>
            <a:ext cx="6094" cy="13930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xmlns="" id="{50314709-C71D-4802-9A64-9B6A739D8D53}"/>
              </a:ext>
            </a:extLst>
          </p:cNvPr>
          <p:cNvCxnSpPr>
            <a:cxnSpLocks/>
          </p:cNvCxnSpPr>
          <p:nvPr/>
        </p:nvCxnSpPr>
        <p:spPr>
          <a:xfrm>
            <a:off x="2349240" y="1894586"/>
            <a:ext cx="0" cy="1830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aute 7">
            <a:extLst>
              <a:ext uri="{FF2B5EF4-FFF2-40B4-BE49-F238E27FC236}">
                <a16:creationId xmlns:a16="http://schemas.microsoft.com/office/drawing/2014/main" xmlns="" id="{CC61A28D-FF01-4225-BD8C-404A7273CD1F}"/>
              </a:ext>
            </a:extLst>
          </p:cNvPr>
          <p:cNvSpPr/>
          <p:nvPr/>
        </p:nvSpPr>
        <p:spPr>
          <a:xfrm>
            <a:off x="2051341" y="2050879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xmlns="" id="{A747E597-7F05-4B7F-B28D-2E0EFA50299A}"/>
              </a:ext>
            </a:extLst>
          </p:cNvPr>
          <p:cNvSpPr/>
          <p:nvPr/>
        </p:nvSpPr>
        <p:spPr>
          <a:xfrm>
            <a:off x="5235409" y="2821663"/>
            <a:ext cx="394212" cy="2013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xmlns="" id="{0A885F55-CD07-4900-8676-37C7BD615CBA}"/>
              </a:ext>
            </a:extLst>
          </p:cNvPr>
          <p:cNvSpPr/>
          <p:nvPr/>
        </p:nvSpPr>
        <p:spPr>
          <a:xfrm>
            <a:off x="1942336" y="3275588"/>
            <a:ext cx="394212" cy="2013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xmlns="" id="{4532BA4E-C08D-46C2-BAB2-7E91F64FAACA}"/>
              </a:ext>
            </a:extLst>
          </p:cNvPr>
          <p:cNvSpPr/>
          <p:nvPr/>
        </p:nvSpPr>
        <p:spPr>
          <a:xfrm>
            <a:off x="3633438" y="2822204"/>
            <a:ext cx="394212" cy="2013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xmlns="" id="{7E3B1A44-620F-4FD6-BCE8-F08B09EC0AF8}"/>
              </a:ext>
            </a:extLst>
          </p:cNvPr>
          <p:cNvSpPr/>
          <p:nvPr/>
        </p:nvSpPr>
        <p:spPr>
          <a:xfrm>
            <a:off x="3640487" y="3272082"/>
            <a:ext cx="394212" cy="2013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xmlns="" id="{BD775571-9FA5-4D2D-9DB6-B7139BC1673B}"/>
              </a:ext>
            </a:extLst>
          </p:cNvPr>
          <p:cNvSpPr/>
          <p:nvPr/>
        </p:nvSpPr>
        <p:spPr>
          <a:xfrm>
            <a:off x="5238792" y="3268189"/>
            <a:ext cx="394212" cy="2013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xmlns="" id="{1A624FBD-2AE1-4093-9D30-EC61E161EA2D}"/>
              </a:ext>
            </a:extLst>
          </p:cNvPr>
          <p:cNvSpPr/>
          <p:nvPr/>
        </p:nvSpPr>
        <p:spPr>
          <a:xfrm>
            <a:off x="1949138" y="2817074"/>
            <a:ext cx="394212" cy="20135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95493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/>
          <p:cNvSpPr txBox="1"/>
          <p:nvPr/>
        </p:nvSpPr>
        <p:spPr>
          <a:xfrm>
            <a:off x="501329" y="71512"/>
            <a:ext cx="538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Ursprüngliche Struktogramm-Darstellung </a:t>
            </a:r>
            <a:r>
              <a:rPr lang="de-DE" dirty="0"/>
              <a:t>für aufeinander folgende Subsequenzen mit nachfolgendem </a:t>
            </a:r>
            <a:r>
              <a:rPr lang="de-DE" dirty="0" err="1"/>
              <a:t>If</a:t>
            </a:r>
            <a:r>
              <a:rPr lang="de-DE" dirty="0"/>
              <a:t>-Schritt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789D4BB0-1841-441A-997B-7C401B8BCCDF}"/>
              </a:ext>
            </a:extLst>
          </p:cNvPr>
          <p:cNvSpPr/>
          <p:nvPr/>
        </p:nvSpPr>
        <p:spPr>
          <a:xfrm>
            <a:off x="6362701" y="924793"/>
            <a:ext cx="5391149" cy="53274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5A9DEE85-B450-4F58-B1E4-288CFAD40E8F}"/>
              </a:ext>
            </a:extLst>
          </p:cNvPr>
          <p:cNvSpPr/>
          <p:nvPr/>
        </p:nvSpPr>
        <p:spPr>
          <a:xfrm>
            <a:off x="6362701" y="92479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188D7BE6-4ADB-4E45-8116-007446A5DA25}"/>
              </a:ext>
            </a:extLst>
          </p:cNvPr>
          <p:cNvSpPr txBox="1"/>
          <p:nvPr/>
        </p:nvSpPr>
        <p:spPr>
          <a:xfrm flipH="1">
            <a:off x="6362701" y="92479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1FE21EBA-28AA-42B3-8C09-9B931B5BEB70}"/>
              </a:ext>
            </a:extLst>
          </p:cNvPr>
          <p:cNvSpPr/>
          <p:nvPr/>
        </p:nvSpPr>
        <p:spPr>
          <a:xfrm>
            <a:off x="6362700" y="1366136"/>
            <a:ext cx="5391149" cy="13378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198504FF-B49F-40CF-8B78-4EABC12894EB}"/>
              </a:ext>
            </a:extLst>
          </p:cNvPr>
          <p:cNvSpPr/>
          <p:nvPr/>
        </p:nvSpPr>
        <p:spPr>
          <a:xfrm>
            <a:off x="6362699" y="1362839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BBBD69C0-C370-432B-964D-A3EB28505C6A}"/>
              </a:ext>
            </a:extLst>
          </p:cNvPr>
          <p:cNvSpPr txBox="1"/>
          <p:nvPr/>
        </p:nvSpPr>
        <p:spPr>
          <a:xfrm flipH="1">
            <a:off x="6359380" y="1361240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E6AF859-3F91-4FCF-8E24-466E5D3CD574}"/>
              </a:ext>
            </a:extLst>
          </p:cNvPr>
          <p:cNvSpPr/>
          <p:nvPr/>
        </p:nvSpPr>
        <p:spPr>
          <a:xfrm>
            <a:off x="6362698" y="180915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DA0CC132-0DE3-496A-9F29-83905C77123F}"/>
              </a:ext>
            </a:extLst>
          </p:cNvPr>
          <p:cNvSpPr/>
          <p:nvPr/>
        </p:nvSpPr>
        <p:spPr>
          <a:xfrm>
            <a:off x="6362698" y="2257698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691D1973-7F94-4C7D-AC73-27E85F3F47F8}"/>
              </a:ext>
            </a:extLst>
          </p:cNvPr>
          <p:cNvSpPr txBox="1"/>
          <p:nvPr/>
        </p:nvSpPr>
        <p:spPr>
          <a:xfrm flipH="1">
            <a:off x="6648796" y="1781895"/>
            <a:ext cx="45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8757B61-0E5E-431F-8FDB-8348883B620C}"/>
              </a:ext>
            </a:extLst>
          </p:cNvPr>
          <p:cNvSpPr txBox="1"/>
          <p:nvPr/>
        </p:nvSpPr>
        <p:spPr>
          <a:xfrm flipH="1">
            <a:off x="6645999" y="2244437"/>
            <a:ext cx="4594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F756D5EC-7855-4DB5-A464-FAC4F172B0FE}"/>
              </a:ext>
            </a:extLst>
          </p:cNvPr>
          <p:cNvSpPr/>
          <p:nvPr/>
        </p:nvSpPr>
        <p:spPr>
          <a:xfrm>
            <a:off x="6362696" y="270401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015364A-4ED7-42F3-874B-FF07FAC29725}"/>
              </a:ext>
            </a:extLst>
          </p:cNvPr>
          <p:cNvSpPr txBox="1"/>
          <p:nvPr/>
        </p:nvSpPr>
        <p:spPr>
          <a:xfrm flipH="1">
            <a:off x="6362691" y="269351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5B309CE-54CD-4934-BBC9-3C801902A483}"/>
              </a:ext>
            </a:extLst>
          </p:cNvPr>
          <p:cNvSpPr/>
          <p:nvPr/>
        </p:nvSpPr>
        <p:spPr>
          <a:xfrm>
            <a:off x="6362691" y="3147502"/>
            <a:ext cx="5391149" cy="1323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17823885-430E-46DC-8654-49DC2DC0CCFA}"/>
              </a:ext>
            </a:extLst>
          </p:cNvPr>
          <p:cNvSpPr/>
          <p:nvPr/>
        </p:nvSpPr>
        <p:spPr>
          <a:xfrm>
            <a:off x="6362681" y="402476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1F6094E2-313D-4537-9519-68E676526E2D}"/>
              </a:ext>
            </a:extLst>
          </p:cNvPr>
          <p:cNvSpPr/>
          <p:nvPr/>
        </p:nvSpPr>
        <p:spPr>
          <a:xfrm>
            <a:off x="6362691" y="358614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E0899CE-35D9-4373-A27B-63BD792A0C7E}"/>
              </a:ext>
            </a:extLst>
          </p:cNvPr>
          <p:cNvSpPr/>
          <p:nvPr/>
        </p:nvSpPr>
        <p:spPr>
          <a:xfrm>
            <a:off x="6362691" y="3139827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835A0D86-C064-49F1-B106-3C5712FD1981}"/>
              </a:ext>
            </a:extLst>
          </p:cNvPr>
          <p:cNvSpPr txBox="1"/>
          <p:nvPr/>
        </p:nvSpPr>
        <p:spPr>
          <a:xfrm flipH="1">
            <a:off x="6359380" y="3133458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ACB1B8CE-4BC7-4CC9-B4D4-343365846CAC}"/>
              </a:ext>
            </a:extLst>
          </p:cNvPr>
          <p:cNvSpPr txBox="1"/>
          <p:nvPr/>
        </p:nvSpPr>
        <p:spPr>
          <a:xfrm flipH="1">
            <a:off x="6652131" y="3570782"/>
            <a:ext cx="457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CC9F90D0-FF8F-4098-92A7-FD1F9C2BB88C}"/>
              </a:ext>
            </a:extLst>
          </p:cNvPr>
          <p:cNvSpPr txBox="1"/>
          <p:nvPr/>
        </p:nvSpPr>
        <p:spPr>
          <a:xfrm flipH="1">
            <a:off x="6648796" y="4010727"/>
            <a:ext cx="45776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5413F820-0C89-45AD-B854-9EDA7E2EEA07}"/>
              </a:ext>
            </a:extLst>
          </p:cNvPr>
          <p:cNvSpPr/>
          <p:nvPr/>
        </p:nvSpPr>
        <p:spPr>
          <a:xfrm>
            <a:off x="6362671" y="4470388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894E6227-6F36-4A9A-84C8-49D2FDA48B84}"/>
              </a:ext>
            </a:extLst>
          </p:cNvPr>
          <p:cNvSpPr txBox="1"/>
          <p:nvPr/>
        </p:nvSpPr>
        <p:spPr>
          <a:xfrm flipH="1">
            <a:off x="6362691" y="447762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A2B6F4AC-FF10-4C37-ACAB-050A459996B6}"/>
              </a:ext>
            </a:extLst>
          </p:cNvPr>
          <p:cNvSpPr/>
          <p:nvPr/>
        </p:nvSpPr>
        <p:spPr>
          <a:xfrm>
            <a:off x="11364182" y="93518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E493A8AB-29BB-40D4-86CE-982993B67A9A}"/>
              </a:ext>
            </a:extLst>
          </p:cNvPr>
          <p:cNvSpPr/>
          <p:nvPr/>
        </p:nvSpPr>
        <p:spPr>
          <a:xfrm>
            <a:off x="11364181" y="271151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8F98E980-7A81-43E7-B86F-B34750A903CE}"/>
              </a:ext>
            </a:extLst>
          </p:cNvPr>
          <p:cNvSpPr/>
          <p:nvPr/>
        </p:nvSpPr>
        <p:spPr>
          <a:xfrm>
            <a:off x="11361810" y="447107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9237488E-D8CA-4901-893F-F5CBC81D9E05}"/>
              </a:ext>
            </a:extLst>
          </p:cNvPr>
          <p:cNvSpPr/>
          <p:nvPr/>
        </p:nvSpPr>
        <p:spPr>
          <a:xfrm>
            <a:off x="11242770" y="182188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0609F4-344A-4471-BF9F-1635C4CD6F19}"/>
              </a:ext>
            </a:extLst>
          </p:cNvPr>
          <p:cNvSpPr/>
          <p:nvPr/>
        </p:nvSpPr>
        <p:spPr>
          <a:xfrm>
            <a:off x="11241372" y="226296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F4E8C2A9-FFE2-48F0-8134-035A63CFC6C2}"/>
              </a:ext>
            </a:extLst>
          </p:cNvPr>
          <p:cNvSpPr/>
          <p:nvPr/>
        </p:nvSpPr>
        <p:spPr>
          <a:xfrm>
            <a:off x="11241372" y="359956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B4FD7538-B21F-4B09-B0DE-C3F2E854EEE9}"/>
              </a:ext>
            </a:extLst>
          </p:cNvPr>
          <p:cNvSpPr/>
          <p:nvPr/>
        </p:nvSpPr>
        <p:spPr>
          <a:xfrm>
            <a:off x="11249643" y="403818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E42C97CA-F519-4D22-BEC6-9B43C0C2DFE4}"/>
              </a:ext>
            </a:extLst>
          </p:cNvPr>
          <p:cNvSpPr/>
          <p:nvPr/>
        </p:nvSpPr>
        <p:spPr>
          <a:xfrm>
            <a:off x="11361809" y="136639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xmlns="" id="{DF02B700-D27E-45AF-916E-BFC806BF15EA}"/>
              </a:ext>
            </a:extLst>
          </p:cNvPr>
          <p:cNvSpPr/>
          <p:nvPr/>
        </p:nvSpPr>
        <p:spPr>
          <a:xfrm>
            <a:off x="11356231" y="315766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xmlns="" id="{F229E9A3-27E8-45BD-A52B-A958D1BF1A1C}"/>
              </a:ext>
            </a:extLst>
          </p:cNvPr>
          <p:cNvSpPr/>
          <p:nvPr/>
        </p:nvSpPr>
        <p:spPr>
          <a:xfrm>
            <a:off x="501389" y="936951"/>
            <a:ext cx="5391149" cy="53369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xmlns="" id="{AC7EDC85-52F0-493E-882A-06F550AC93CF}"/>
              </a:ext>
            </a:extLst>
          </p:cNvPr>
          <p:cNvSpPr/>
          <p:nvPr/>
        </p:nvSpPr>
        <p:spPr>
          <a:xfrm>
            <a:off x="501389" y="93695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xmlns="" id="{C9DC4167-05C2-44C0-A24D-5BF679254525}"/>
              </a:ext>
            </a:extLst>
          </p:cNvPr>
          <p:cNvSpPr txBox="1"/>
          <p:nvPr/>
        </p:nvSpPr>
        <p:spPr>
          <a:xfrm flipH="1">
            <a:off x="501389" y="936952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xmlns="" id="{8FAC447F-A8C3-45F8-97D4-EBB80C8789AD}"/>
              </a:ext>
            </a:extLst>
          </p:cNvPr>
          <p:cNvSpPr/>
          <p:nvPr/>
        </p:nvSpPr>
        <p:spPr>
          <a:xfrm>
            <a:off x="501388" y="1378295"/>
            <a:ext cx="5391149" cy="13378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xmlns="" id="{05ADE567-D384-4AAF-8486-3804579108B8}"/>
              </a:ext>
            </a:extLst>
          </p:cNvPr>
          <p:cNvSpPr/>
          <p:nvPr/>
        </p:nvSpPr>
        <p:spPr>
          <a:xfrm>
            <a:off x="501387" y="1374998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xmlns="" id="{BF473B50-81AD-41E5-A911-A2A564C61A6C}"/>
              </a:ext>
            </a:extLst>
          </p:cNvPr>
          <p:cNvSpPr txBox="1"/>
          <p:nvPr/>
        </p:nvSpPr>
        <p:spPr>
          <a:xfrm flipH="1">
            <a:off x="681848" y="1379106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xmlns="" id="{C4D13D0A-50E9-4B93-9D74-64D01E217EBF}"/>
              </a:ext>
            </a:extLst>
          </p:cNvPr>
          <p:cNvSpPr/>
          <p:nvPr/>
        </p:nvSpPr>
        <p:spPr>
          <a:xfrm>
            <a:off x="501386" y="182131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xmlns="" id="{B583611B-FBA3-41BE-A350-F8A0F8AAE955}"/>
              </a:ext>
            </a:extLst>
          </p:cNvPr>
          <p:cNvSpPr/>
          <p:nvPr/>
        </p:nvSpPr>
        <p:spPr>
          <a:xfrm>
            <a:off x="501386" y="2269857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xmlns="" id="{BB3AC957-3C9B-4B59-8B3B-98F47A75B38F}"/>
              </a:ext>
            </a:extLst>
          </p:cNvPr>
          <p:cNvSpPr txBox="1"/>
          <p:nvPr/>
        </p:nvSpPr>
        <p:spPr>
          <a:xfrm flipH="1">
            <a:off x="501384" y="1794949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xmlns="" id="{399AA93D-6E31-44C4-92E6-C94C9F607361}"/>
              </a:ext>
            </a:extLst>
          </p:cNvPr>
          <p:cNvSpPr txBox="1"/>
          <p:nvPr/>
        </p:nvSpPr>
        <p:spPr>
          <a:xfrm flipH="1">
            <a:off x="501384" y="2262181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xmlns="" id="{25FD5124-D0A5-4548-AA89-BBDFA15E0936}"/>
              </a:ext>
            </a:extLst>
          </p:cNvPr>
          <p:cNvSpPr/>
          <p:nvPr/>
        </p:nvSpPr>
        <p:spPr>
          <a:xfrm>
            <a:off x="501384" y="271617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xmlns="" id="{F479D49B-3183-4815-A57F-277C4FA8F7BE}"/>
              </a:ext>
            </a:extLst>
          </p:cNvPr>
          <p:cNvSpPr txBox="1"/>
          <p:nvPr/>
        </p:nvSpPr>
        <p:spPr>
          <a:xfrm flipH="1">
            <a:off x="501379" y="2705672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 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xmlns="" id="{22DB34FC-704D-483D-9103-FD7A5E0A978B}"/>
              </a:ext>
            </a:extLst>
          </p:cNvPr>
          <p:cNvSpPr/>
          <p:nvPr/>
        </p:nvSpPr>
        <p:spPr>
          <a:xfrm>
            <a:off x="501379" y="3159661"/>
            <a:ext cx="5391149" cy="1323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xmlns="" id="{90171F83-7E06-4680-A1DE-7DE2C544F71B}"/>
              </a:ext>
            </a:extLst>
          </p:cNvPr>
          <p:cNvSpPr/>
          <p:nvPr/>
        </p:nvSpPr>
        <p:spPr>
          <a:xfrm>
            <a:off x="501369" y="403692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xmlns="" id="{B6EA5B14-5FDD-48B8-9F52-95565E3A9E5A}"/>
              </a:ext>
            </a:extLst>
          </p:cNvPr>
          <p:cNvSpPr/>
          <p:nvPr/>
        </p:nvSpPr>
        <p:spPr>
          <a:xfrm>
            <a:off x="501379" y="3598300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xmlns="" id="{5232674D-0975-4BF1-9C89-FD06E863B4E1}"/>
              </a:ext>
            </a:extLst>
          </p:cNvPr>
          <p:cNvSpPr/>
          <p:nvPr/>
        </p:nvSpPr>
        <p:spPr>
          <a:xfrm>
            <a:off x="501379" y="3151986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xmlns="" id="{D902C242-8E20-4033-864F-0C6CC450C370}"/>
              </a:ext>
            </a:extLst>
          </p:cNvPr>
          <p:cNvSpPr txBox="1"/>
          <p:nvPr/>
        </p:nvSpPr>
        <p:spPr>
          <a:xfrm flipH="1">
            <a:off x="681848" y="3150963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xmlns="" id="{03610CD1-6966-4BC0-B25E-64D3042868C1}"/>
              </a:ext>
            </a:extLst>
          </p:cNvPr>
          <p:cNvSpPr txBox="1"/>
          <p:nvPr/>
        </p:nvSpPr>
        <p:spPr>
          <a:xfrm flipH="1">
            <a:off x="501379" y="359500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xmlns="" id="{5A89971D-22BF-427E-B814-7BEBEDE6117F}"/>
              </a:ext>
            </a:extLst>
          </p:cNvPr>
          <p:cNvSpPr txBox="1"/>
          <p:nvPr/>
        </p:nvSpPr>
        <p:spPr>
          <a:xfrm flipH="1">
            <a:off x="501359" y="402924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xmlns="" id="{4F22658E-A4FE-4804-870A-C75E525BCE51}"/>
              </a:ext>
            </a:extLst>
          </p:cNvPr>
          <p:cNvSpPr/>
          <p:nvPr/>
        </p:nvSpPr>
        <p:spPr>
          <a:xfrm>
            <a:off x="501368" y="448354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xmlns="" id="{E6A74C5D-2DBF-4241-A43B-6BD93CFBEEEF}"/>
              </a:ext>
            </a:extLst>
          </p:cNvPr>
          <p:cNvSpPr txBox="1"/>
          <p:nvPr/>
        </p:nvSpPr>
        <p:spPr>
          <a:xfrm flipH="1">
            <a:off x="501329" y="448986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xmlns="" id="{91A7DD5D-A0AC-4197-8DB9-34D8C79B6E5F}"/>
              </a:ext>
            </a:extLst>
          </p:cNvPr>
          <p:cNvSpPr/>
          <p:nvPr/>
        </p:nvSpPr>
        <p:spPr>
          <a:xfrm>
            <a:off x="5502870" y="94734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xmlns="" id="{84A4A496-08CB-4917-9A74-5B2B55422565}"/>
              </a:ext>
            </a:extLst>
          </p:cNvPr>
          <p:cNvSpPr/>
          <p:nvPr/>
        </p:nvSpPr>
        <p:spPr>
          <a:xfrm>
            <a:off x="5502869" y="2723670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xmlns="" id="{A42173F8-990E-4E07-8B86-B1335D634BF3}"/>
              </a:ext>
            </a:extLst>
          </p:cNvPr>
          <p:cNvSpPr/>
          <p:nvPr/>
        </p:nvSpPr>
        <p:spPr>
          <a:xfrm>
            <a:off x="5500498" y="448323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xmlns="" id="{F1DD52CB-367B-4B19-B7C9-EF1E75A2575B}"/>
              </a:ext>
            </a:extLst>
          </p:cNvPr>
          <p:cNvSpPr/>
          <p:nvPr/>
        </p:nvSpPr>
        <p:spPr>
          <a:xfrm>
            <a:off x="5381458" y="183404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xmlns="" id="{5E06508B-2CA8-4495-817F-C7E21F6EF0C6}"/>
              </a:ext>
            </a:extLst>
          </p:cNvPr>
          <p:cNvSpPr/>
          <p:nvPr/>
        </p:nvSpPr>
        <p:spPr>
          <a:xfrm>
            <a:off x="5380060" y="227512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xmlns="" id="{BFD2903C-1773-4A98-B841-C5148B21E554}"/>
              </a:ext>
            </a:extLst>
          </p:cNvPr>
          <p:cNvSpPr/>
          <p:nvPr/>
        </p:nvSpPr>
        <p:spPr>
          <a:xfrm>
            <a:off x="5380060" y="361172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xmlns="" id="{E3B68E1F-AD9D-492E-A7BB-46E9667A3C93}"/>
              </a:ext>
            </a:extLst>
          </p:cNvPr>
          <p:cNvSpPr/>
          <p:nvPr/>
        </p:nvSpPr>
        <p:spPr>
          <a:xfrm>
            <a:off x="5388331" y="405034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xmlns="" id="{16885F3B-1269-4B76-8D6D-8C3CF4DCF7DF}"/>
              </a:ext>
            </a:extLst>
          </p:cNvPr>
          <p:cNvSpPr/>
          <p:nvPr/>
        </p:nvSpPr>
        <p:spPr>
          <a:xfrm>
            <a:off x="5500497" y="137855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xmlns="" id="{0CFD12B7-0C23-4647-99DE-9583B4926BE6}"/>
              </a:ext>
            </a:extLst>
          </p:cNvPr>
          <p:cNvSpPr/>
          <p:nvPr/>
        </p:nvSpPr>
        <p:spPr>
          <a:xfrm>
            <a:off x="5494919" y="316982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xmlns="" id="{38ABF4FC-903F-466B-92BA-7B7A096E179D}"/>
              </a:ext>
            </a:extLst>
          </p:cNvPr>
          <p:cNvSpPr/>
          <p:nvPr/>
        </p:nvSpPr>
        <p:spPr>
          <a:xfrm>
            <a:off x="6365992" y="491601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xmlns="" id="{D8212A4A-6B6D-4C49-9CE8-A0A1F4A23A0E}"/>
              </a:ext>
            </a:extLst>
          </p:cNvPr>
          <p:cNvSpPr/>
          <p:nvPr/>
        </p:nvSpPr>
        <p:spPr>
          <a:xfrm>
            <a:off x="6365992" y="5363058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xmlns="" id="{7C6110D8-1128-4431-80E5-9D4B609FF6DA}"/>
              </a:ext>
            </a:extLst>
          </p:cNvPr>
          <p:cNvSpPr/>
          <p:nvPr/>
        </p:nvSpPr>
        <p:spPr>
          <a:xfrm>
            <a:off x="6365992" y="5805948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xmlns="" id="{E429E75C-E85A-486D-9D20-A16A93D3455C}"/>
              </a:ext>
            </a:extLst>
          </p:cNvPr>
          <p:cNvCxnSpPr>
            <a:cxnSpLocks/>
          </p:cNvCxnSpPr>
          <p:nvPr/>
        </p:nvCxnSpPr>
        <p:spPr>
          <a:xfrm flipH="1">
            <a:off x="6677280" y="4916013"/>
            <a:ext cx="10138" cy="1336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aute 109">
            <a:extLst>
              <a:ext uri="{FF2B5EF4-FFF2-40B4-BE49-F238E27FC236}">
                <a16:creationId xmlns:a16="http://schemas.microsoft.com/office/drawing/2014/main" xmlns="" id="{696CBEC0-4243-4889-A5EF-6205D9121A9E}"/>
              </a:ext>
            </a:extLst>
          </p:cNvPr>
          <p:cNvSpPr/>
          <p:nvPr/>
        </p:nvSpPr>
        <p:spPr>
          <a:xfrm>
            <a:off x="6382728" y="5072598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xmlns="" id="{65D46D10-1B8C-4DEE-B5AE-DE3909D8A657}"/>
              </a:ext>
            </a:extLst>
          </p:cNvPr>
          <p:cNvSpPr txBox="1"/>
          <p:nvPr/>
        </p:nvSpPr>
        <p:spPr>
          <a:xfrm flipH="1">
            <a:off x="8500302" y="4908682"/>
            <a:ext cx="284165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2400" dirty="0" err="1">
                <a:cs typeface="Calibri"/>
              </a:rPr>
              <a:t>If</a:t>
            </a:r>
            <a:r>
              <a:rPr lang="de-DE" sz="2400" dirty="0">
                <a:cs typeface="Calibri"/>
              </a:rPr>
              <a:t>-Bedingung</a:t>
            </a:r>
            <a:endParaRPr lang="de-DE" sz="2400" dirty="0"/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xmlns="" id="{249CE6D6-6F83-4A29-B479-03C77533C739}"/>
              </a:ext>
            </a:extLst>
          </p:cNvPr>
          <p:cNvSpPr/>
          <p:nvPr/>
        </p:nvSpPr>
        <p:spPr>
          <a:xfrm>
            <a:off x="11353539" y="49337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xmlns="" id="{5A7876B0-1142-4BBB-A830-AC7CD9B43076}"/>
              </a:ext>
            </a:extLst>
          </p:cNvPr>
          <p:cNvSpPr txBox="1"/>
          <p:nvPr/>
        </p:nvSpPr>
        <p:spPr>
          <a:xfrm flipH="1">
            <a:off x="7070520" y="5361181"/>
            <a:ext cx="41791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2400" dirty="0"/>
              <a:t>Ja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xmlns="" id="{6BAE8BC8-86F0-4FC4-8DFA-449096D58A41}"/>
              </a:ext>
            </a:extLst>
          </p:cNvPr>
          <p:cNvSpPr txBox="1"/>
          <p:nvPr/>
        </p:nvSpPr>
        <p:spPr>
          <a:xfrm flipH="1">
            <a:off x="6690709" y="5806586"/>
            <a:ext cx="40127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dirty="0"/>
              <a:t>Neuer Schritt in </a:t>
            </a:r>
            <a:r>
              <a:rPr lang="de-DE" sz="2400" dirty="0" err="1"/>
              <a:t>If</a:t>
            </a:r>
            <a:r>
              <a:rPr lang="de-DE" sz="2400" dirty="0"/>
              <a:t>-Schritt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xmlns="" id="{B1EA919B-3F36-4069-B70F-59BCE62E26B3}"/>
              </a:ext>
            </a:extLst>
          </p:cNvPr>
          <p:cNvSpPr/>
          <p:nvPr/>
        </p:nvSpPr>
        <p:spPr>
          <a:xfrm>
            <a:off x="11241372" y="5818209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6.1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xmlns="" id="{14637B72-094E-49B5-B67D-8E241AAD81D3}"/>
              </a:ext>
            </a:extLst>
          </p:cNvPr>
          <p:cNvSpPr/>
          <p:nvPr/>
        </p:nvSpPr>
        <p:spPr>
          <a:xfrm>
            <a:off x="501367" y="4929662"/>
            <a:ext cx="5391149" cy="9056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xmlns="" id="{8504279F-7A37-477E-A714-24DC91E56180}"/>
              </a:ext>
            </a:extLst>
          </p:cNvPr>
          <p:cNvCxnSpPr>
            <a:cxnSpLocks/>
          </p:cNvCxnSpPr>
          <p:nvPr/>
        </p:nvCxnSpPr>
        <p:spPr>
          <a:xfrm>
            <a:off x="831837" y="5830360"/>
            <a:ext cx="0" cy="4292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xmlns="" id="{051E5BD2-4898-4E14-BA07-5B791E341D5C}"/>
              </a:ext>
            </a:extLst>
          </p:cNvPr>
          <p:cNvCxnSpPr/>
          <p:nvPr/>
        </p:nvCxnSpPr>
        <p:spPr>
          <a:xfrm>
            <a:off x="501329" y="4921626"/>
            <a:ext cx="330508" cy="9021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xmlns="" id="{903130E9-0E46-4CD0-8E3F-669FD5710F79}"/>
              </a:ext>
            </a:extLst>
          </p:cNvPr>
          <p:cNvCxnSpPr/>
          <p:nvPr/>
        </p:nvCxnSpPr>
        <p:spPr>
          <a:xfrm flipV="1">
            <a:off x="831837" y="4929662"/>
            <a:ext cx="5057385" cy="8941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feld 118">
            <a:extLst>
              <a:ext uri="{FF2B5EF4-FFF2-40B4-BE49-F238E27FC236}">
                <a16:creationId xmlns:a16="http://schemas.microsoft.com/office/drawing/2014/main" xmlns="" id="{66B8A5C8-1CD9-4C80-90AD-DFE68E877FA8}"/>
              </a:ext>
            </a:extLst>
          </p:cNvPr>
          <p:cNvSpPr txBox="1"/>
          <p:nvPr/>
        </p:nvSpPr>
        <p:spPr>
          <a:xfrm flipH="1">
            <a:off x="842177" y="5807417"/>
            <a:ext cx="40127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dirty="0"/>
              <a:t>Neuer Schritt in </a:t>
            </a:r>
            <a:r>
              <a:rPr lang="de-DE" sz="2400" dirty="0" err="1"/>
              <a:t>If</a:t>
            </a:r>
            <a:r>
              <a:rPr lang="de-DE" sz="2400" dirty="0"/>
              <a:t>-Schritt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xmlns="" id="{AE3BE23D-3C75-4CB2-AE8C-714BC6047870}"/>
              </a:ext>
            </a:extLst>
          </p:cNvPr>
          <p:cNvSpPr/>
          <p:nvPr/>
        </p:nvSpPr>
        <p:spPr>
          <a:xfrm>
            <a:off x="5374621" y="584332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6.1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xmlns="" id="{18919D88-E96F-41FD-AB56-1E1A29F2FFAB}"/>
              </a:ext>
            </a:extLst>
          </p:cNvPr>
          <p:cNvSpPr/>
          <p:nvPr/>
        </p:nvSpPr>
        <p:spPr>
          <a:xfrm>
            <a:off x="5498982" y="493589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xmlns="" id="{83BAAE11-E154-4484-BB48-A79DA218A53E}"/>
              </a:ext>
            </a:extLst>
          </p:cNvPr>
          <p:cNvSpPr txBox="1"/>
          <p:nvPr/>
        </p:nvSpPr>
        <p:spPr>
          <a:xfrm flipH="1">
            <a:off x="1073824" y="4920904"/>
            <a:ext cx="284165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2400" dirty="0" err="1">
                <a:cs typeface="Calibri"/>
              </a:rPr>
              <a:t>If</a:t>
            </a:r>
            <a:r>
              <a:rPr lang="de-DE" sz="2400" dirty="0">
                <a:cs typeface="Calibri"/>
              </a:rPr>
              <a:t>-Bedingung</a:t>
            </a:r>
            <a:endParaRPr lang="de-DE" sz="2400" dirty="0"/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xmlns="" id="{2B400FDD-8872-40F1-B032-D6622787E617}"/>
              </a:ext>
            </a:extLst>
          </p:cNvPr>
          <p:cNvSpPr txBox="1"/>
          <p:nvPr/>
        </p:nvSpPr>
        <p:spPr>
          <a:xfrm>
            <a:off x="6382728" y="67129"/>
            <a:ext cx="537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Neue Struktogramm-Darstellung </a:t>
            </a:r>
            <a:r>
              <a:rPr lang="de-DE" dirty="0"/>
              <a:t>für aufeinander folgende Subsequenzen mit nachfolgendem </a:t>
            </a:r>
            <a:r>
              <a:rPr lang="de-DE" dirty="0" err="1"/>
              <a:t>If</a:t>
            </a:r>
            <a:r>
              <a:rPr lang="de-DE" dirty="0"/>
              <a:t>-Schritt</a:t>
            </a:r>
          </a:p>
        </p:txBody>
      </p:sp>
    </p:spTree>
    <p:extLst>
      <p:ext uri="{BB962C8B-B14F-4D97-AF65-F5344CB8AC3E}">
        <p14:creationId xmlns:p14="http://schemas.microsoft.com/office/powerpoint/2010/main" val="226157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/>
          <p:cNvSpPr txBox="1"/>
          <p:nvPr/>
        </p:nvSpPr>
        <p:spPr>
          <a:xfrm>
            <a:off x="501329" y="71512"/>
            <a:ext cx="538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Struktogramm-Darstellung für aufeinander folgende Schritte mit </a:t>
            </a:r>
            <a:r>
              <a:rPr lang="de-DE" dirty="0" err="1"/>
              <a:t>If</a:t>
            </a:r>
            <a:r>
              <a:rPr lang="de-DE" dirty="0"/>
              <a:t>-Else-Schritt dazwischen liegend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xmlns="" id="{2B400FDD-8872-40F1-B032-D6622787E617}"/>
              </a:ext>
            </a:extLst>
          </p:cNvPr>
          <p:cNvSpPr txBox="1"/>
          <p:nvPr/>
        </p:nvSpPr>
        <p:spPr>
          <a:xfrm>
            <a:off x="6382728" y="67129"/>
            <a:ext cx="537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Struktogramm-Darstellung für aufeinander folgende Schritte mit Case-Schritt dazwischen liegend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xmlns="" id="{1D0B0084-9DB9-4110-A326-1B8DF1877ADA}"/>
              </a:ext>
            </a:extLst>
          </p:cNvPr>
          <p:cNvSpPr/>
          <p:nvPr/>
        </p:nvSpPr>
        <p:spPr>
          <a:xfrm>
            <a:off x="438150" y="996534"/>
            <a:ext cx="5391149" cy="266578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xmlns="" id="{F6C729E2-B82C-41CF-BCFE-79359A75B0DA}"/>
              </a:ext>
            </a:extLst>
          </p:cNvPr>
          <p:cNvSpPr/>
          <p:nvPr/>
        </p:nvSpPr>
        <p:spPr>
          <a:xfrm>
            <a:off x="438149" y="996534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feld 125">
            <a:extLst>
              <a:ext uri="{FF2B5EF4-FFF2-40B4-BE49-F238E27FC236}">
                <a16:creationId xmlns:a16="http://schemas.microsoft.com/office/drawing/2014/main" xmlns="" id="{83B2DA25-F598-40D6-944E-25536ACBD548}"/>
              </a:ext>
            </a:extLst>
          </p:cNvPr>
          <p:cNvSpPr txBox="1"/>
          <p:nvPr/>
        </p:nvSpPr>
        <p:spPr>
          <a:xfrm flipH="1">
            <a:off x="438148" y="9811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xmlns="" id="{DB2D2A93-C4FF-4DB4-A604-A7750537F543}"/>
              </a:ext>
            </a:extLst>
          </p:cNvPr>
          <p:cNvSpPr/>
          <p:nvPr/>
        </p:nvSpPr>
        <p:spPr>
          <a:xfrm>
            <a:off x="5434963" y="100214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xmlns="" id="{51C56C47-2212-4584-A183-DA041EB14CA4}"/>
              </a:ext>
            </a:extLst>
          </p:cNvPr>
          <p:cNvSpPr/>
          <p:nvPr/>
        </p:nvSpPr>
        <p:spPr>
          <a:xfrm>
            <a:off x="438148" y="1442848"/>
            <a:ext cx="5391149" cy="17657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xmlns="" id="{2ACFBDCA-4D12-416C-98BC-413E056284F4}"/>
              </a:ext>
            </a:extLst>
          </p:cNvPr>
          <p:cNvSpPr/>
          <p:nvPr/>
        </p:nvSpPr>
        <p:spPr>
          <a:xfrm>
            <a:off x="438147" y="1442848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xmlns="" id="{7784AF6F-3BD0-4763-AC2C-0227B3283088}"/>
              </a:ext>
            </a:extLst>
          </p:cNvPr>
          <p:cNvSpPr/>
          <p:nvPr/>
        </p:nvSpPr>
        <p:spPr>
          <a:xfrm>
            <a:off x="438146" y="188916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xmlns="" id="{4D7A4007-986A-4ABF-BF22-44BE68A931F6}"/>
              </a:ext>
            </a:extLst>
          </p:cNvPr>
          <p:cNvSpPr/>
          <p:nvPr/>
        </p:nvSpPr>
        <p:spPr>
          <a:xfrm>
            <a:off x="438146" y="2328035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xmlns="" id="{FF00D229-4D13-41E3-8810-C3BCF8980586}"/>
              </a:ext>
            </a:extLst>
          </p:cNvPr>
          <p:cNvSpPr/>
          <p:nvPr/>
        </p:nvSpPr>
        <p:spPr>
          <a:xfrm>
            <a:off x="438146" y="277720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xmlns="" id="{FA885B5E-C7DE-4263-B564-B969D3DA52E0}"/>
              </a:ext>
            </a:extLst>
          </p:cNvPr>
          <p:cNvCxnSpPr>
            <a:cxnSpLocks/>
            <a:endCxn id="128" idx="2"/>
          </p:cNvCxnSpPr>
          <p:nvPr/>
        </p:nvCxnSpPr>
        <p:spPr>
          <a:xfrm>
            <a:off x="3133720" y="1442848"/>
            <a:ext cx="3" cy="1765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>
            <a:extLst>
              <a:ext uri="{FF2B5EF4-FFF2-40B4-BE49-F238E27FC236}">
                <a16:creationId xmlns:a16="http://schemas.microsoft.com/office/drawing/2014/main" xmlns="" id="{572BD07C-332C-4FC9-99A9-2DD9CBE55520}"/>
              </a:ext>
            </a:extLst>
          </p:cNvPr>
          <p:cNvSpPr/>
          <p:nvPr/>
        </p:nvSpPr>
        <p:spPr>
          <a:xfrm>
            <a:off x="2844650" y="1606045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xmlns="" id="{26D99CCC-5720-448E-9DC9-37651F5BB72F}"/>
              </a:ext>
            </a:extLst>
          </p:cNvPr>
          <p:cNvSpPr txBox="1"/>
          <p:nvPr/>
        </p:nvSpPr>
        <p:spPr>
          <a:xfrm flipH="1">
            <a:off x="3649062" y="1435172"/>
            <a:ext cx="17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-Bedingung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xmlns="" id="{7094793A-237D-492B-B9C9-41FED4F6A7B3}"/>
              </a:ext>
            </a:extLst>
          </p:cNvPr>
          <p:cNvSpPr/>
          <p:nvPr/>
        </p:nvSpPr>
        <p:spPr>
          <a:xfrm>
            <a:off x="5434962" y="14461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xmlns="" id="{981BC3C5-E394-4165-AE4E-C9636FFF3881}"/>
              </a:ext>
            </a:extLst>
          </p:cNvPr>
          <p:cNvSpPr txBox="1"/>
          <p:nvPr/>
        </p:nvSpPr>
        <p:spPr>
          <a:xfrm flipH="1">
            <a:off x="497955" y="1881486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Ja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xmlns="" id="{F04A0DD9-B02F-4D0D-9BCE-B54EEAD82C27}"/>
              </a:ext>
            </a:extLst>
          </p:cNvPr>
          <p:cNvSpPr txBox="1"/>
          <p:nvPr/>
        </p:nvSpPr>
        <p:spPr>
          <a:xfrm flipH="1">
            <a:off x="3235894" y="1868437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Nein</a:t>
            </a:r>
          </a:p>
        </p:txBody>
      </p:sp>
      <p:sp>
        <p:nvSpPr>
          <p:cNvPr id="139" name="Textfeld 138">
            <a:extLst>
              <a:ext uri="{FF2B5EF4-FFF2-40B4-BE49-F238E27FC236}">
                <a16:creationId xmlns:a16="http://schemas.microsoft.com/office/drawing/2014/main" xmlns="" id="{C5131BE0-37E0-4F19-820A-C7CD69F61AF0}"/>
              </a:ext>
            </a:extLst>
          </p:cNvPr>
          <p:cNvSpPr txBox="1"/>
          <p:nvPr/>
        </p:nvSpPr>
        <p:spPr>
          <a:xfrm flipH="1">
            <a:off x="497955" y="2312684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Schritt-ja</a:t>
            </a:r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xmlns="" id="{88281BF1-6A0D-4D82-8B83-D95A81156F77}"/>
              </a:ext>
            </a:extLst>
          </p:cNvPr>
          <p:cNvSpPr txBox="1"/>
          <p:nvPr/>
        </p:nvSpPr>
        <p:spPr>
          <a:xfrm flipH="1">
            <a:off x="497955" y="2773347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Schritt-ja</a:t>
            </a:r>
          </a:p>
        </p:txBody>
      </p:sp>
      <p:sp>
        <p:nvSpPr>
          <p:cNvPr id="141" name="Textfeld 140">
            <a:extLst>
              <a:ext uri="{FF2B5EF4-FFF2-40B4-BE49-F238E27FC236}">
                <a16:creationId xmlns:a16="http://schemas.microsoft.com/office/drawing/2014/main" xmlns="" id="{EE6468DB-2598-4C64-BC61-D4DAB7C0C82E}"/>
              </a:ext>
            </a:extLst>
          </p:cNvPr>
          <p:cNvSpPr txBox="1"/>
          <p:nvPr/>
        </p:nvSpPr>
        <p:spPr>
          <a:xfrm flipH="1">
            <a:off x="3148170" y="2320125"/>
            <a:ext cx="216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Schritt-nein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xmlns="" id="{7A2A93F2-CC24-4A4A-A5B1-0DFC5C9903B6}"/>
              </a:ext>
            </a:extLst>
          </p:cNvPr>
          <p:cNvSpPr/>
          <p:nvPr/>
        </p:nvSpPr>
        <p:spPr>
          <a:xfrm>
            <a:off x="2618381" y="233547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xmlns="" id="{9A00F121-11ED-4B5E-8733-E22C5816D045}"/>
              </a:ext>
            </a:extLst>
          </p:cNvPr>
          <p:cNvSpPr/>
          <p:nvPr/>
        </p:nvSpPr>
        <p:spPr>
          <a:xfrm>
            <a:off x="2616885" y="278684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xmlns="" id="{709B9BDD-B5D1-4230-8461-F051D5A27808}"/>
              </a:ext>
            </a:extLst>
          </p:cNvPr>
          <p:cNvSpPr/>
          <p:nvPr/>
        </p:nvSpPr>
        <p:spPr>
          <a:xfrm>
            <a:off x="5313951" y="234315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xmlns="" id="{F7E0A31F-DDB5-45CB-AFC5-E4C4B71497F5}"/>
              </a:ext>
            </a:extLst>
          </p:cNvPr>
          <p:cNvSpPr/>
          <p:nvPr/>
        </p:nvSpPr>
        <p:spPr>
          <a:xfrm>
            <a:off x="5313951" y="278179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xmlns="" id="{E37B2D86-38DA-4ABE-8CB2-7AB26E76C8CA}"/>
              </a:ext>
            </a:extLst>
          </p:cNvPr>
          <p:cNvSpPr txBox="1"/>
          <p:nvPr/>
        </p:nvSpPr>
        <p:spPr>
          <a:xfrm flipH="1">
            <a:off x="3132224" y="2746903"/>
            <a:ext cx="216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Schritt-nein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xmlns="" id="{64E90F03-D539-4ABB-BE8F-19CCAC580B6C}"/>
              </a:ext>
            </a:extLst>
          </p:cNvPr>
          <p:cNvSpPr/>
          <p:nvPr/>
        </p:nvSpPr>
        <p:spPr>
          <a:xfrm>
            <a:off x="438146" y="3216009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9" name="Textfeld 148">
            <a:extLst>
              <a:ext uri="{FF2B5EF4-FFF2-40B4-BE49-F238E27FC236}">
                <a16:creationId xmlns:a16="http://schemas.microsoft.com/office/drawing/2014/main" xmlns="" id="{A7D21C41-F368-42CA-B33D-665C025B1009}"/>
              </a:ext>
            </a:extLst>
          </p:cNvPr>
          <p:cNvSpPr txBox="1"/>
          <p:nvPr/>
        </p:nvSpPr>
        <p:spPr>
          <a:xfrm flipH="1">
            <a:off x="497955" y="3225864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xmlns="" id="{20410506-B08A-42AB-A629-8FA1E7C2DE51}"/>
              </a:ext>
            </a:extLst>
          </p:cNvPr>
          <p:cNvSpPr/>
          <p:nvPr/>
        </p:nvSpPr>
        <p:spPr>
          <a:xfrm>
            <a:off x="5426118" y="3218840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xmlns="" id="{17C94D1A-AEF6-4A77-A4CB-68AAF40395D3}"/>
              </a:ext>
            </a:extLst>
          </p:cNvPr>
          <p:cNvSpPr/>
          <p:nvPr/>
        </p:nvSpPr>
        <p:spPr>
          <a:xfrm>
            <a:off x="6351815" y="1008686"/>
            <a:ext cx="5391149" cy="267525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xmlns="" id="{866BA32A-F047-4A8E-B712-E762346EE295}"/>
              </a:ext>
            </a:extLst>
          </p:cNvPr>
          <p:cNvSpPr/>
          <p:nvPr/>
        </p:nvSpPr>
        <p:spPr>
          <a:xfrm>
            <a:off x="6351814" y="100868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Textfeld 152">
            <a:extLst>
              <a:ext uri="{FF2B5EF4-FFF2-40B4-BE49-F238E27FC236}">
                <a16:creationId xmlns:a16="http://schemas.microsoft.com/office/drawing/2014/main" xmlns="" id="{A782769E-F4CE-412A-A9D8-B75599691453}"/>
              </a:ext>
            </a:extLst>
          </p:cNvPr>
          <p:cNvSpPr txBox="1"/>
          <p:nvPr/>
        </p:nvSpPr>
        <p:spPr>
          <a:xfrm flipH="1">
            <a:off x="6351813" y="99333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xmlns="" id="{F39E7346-E054-4002-A616-04F8C4F76CC8}"/>
              </a:ext>
            </a:extLst>
          </p:cNvPr>
          <p:cNvSpPr/>
          <p:nvPr/>
        </p:nvSpPr>
        <p:spPr>
          <a:xfrm>
            <a:off x="11348628" y="101429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xmlns="" id="{1014A5AA-F71E-490B-875A-4767BBA57E6C}"/>
              </a:ext>
            </a:extLst>
          </p:cNvPr>
          <p:cNvSpPr/>
          <p:nvPr/>
        </p:nvSpPr>
        <p:spPr>
          <a:xfrm>
            <a:off x="6351812" y="1455000"/>
            <a:ext cx="5391149" cy="17785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xmlns="" id="{6487344A-FECA-4786-AD9A-DE15693E9BCA}"/>
              </a:ext>
            </a:extLst>
          </p:cNvPr>
          <p:cNvSpPr/>
          <p:nvPr/>
        </p:nvSpPr>
        <p:spPr>
          <a:xfrm>
            <a:off x="6349363" y="235024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xmlns="" id="{8E717932-8CA8-47FD-BF07-2CFE7FDB48E8}"/>
              </a:ext>
            </a:extLst>
          </p:cNvPr>
          <p:cNvSpPr/>
          <p:nvPr/>
        </p:nvSpPr>
        <p:spPr>
          <a:xfrm>
            <a:off x="6348651" y="1903927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xmlns="" id="{C7684207-C61A-4EAE-80E5-E7A9BE7D9E2D}"/>
              </a:ext>
            </a:extLst>
          </p:cNvPr>
          <p:cNvSpPr/>
          <p:nvPr/>
        </p:nvSpPr>
        <p:spPr>
          <a:xfrm>
            <a:off x="6351811" y="145424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xmlns="" id="{0DA104C6-9B8D-4D6B-B029-C10978D35416}"/>
              </a:ext>
            </a:extLst>
          </p:cNvPr>
          <p:cNvSpPr/>
          <p:nvPr/>
        </p:nvSpPr>
        <p:spPr>
          <a:xfrm>
            <a:off x="11348627" y="145761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xmlns="" id="{333F340E-152B-4377-A8AB-2554EBC752E4}"/>
              </a:ext>
            </a:extLst>
          </p:cNvPr>
          <p:cNvSpPr/>
          <p:nvPr/>
        </p:nvSpPr>
        <p:spPr>
          <a:xfrm>
            <a:off x="6351813" y="279706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2" name="Gerader Verbinder 181">
            <a:extLst>
              <a:ext uri="{FF2B5EF4-FFF2-40B4-BE49-F238E27FC236}">
                <a16:creationId xmlns:a16="http://schemas.microsoft.com/office/drawing/2014/main" xmlns="" id="{B5929FB4-F9A9-4D92-AD29-686D6DDAF677}"/>
              </a:ext>
            </a:extLst>
          </p:cNvPr>
          <p:cNvCxnSpPr>
            <a:cxnSpLocks/>
          </p:cNvCxnSpPr>
          <p:nvPr/>
        </p:nvCxnSpPr>
        <p:spPr>
          <a:xfrm>
            <a:off x="8154528" y="1454241"/>
            <a:ext cx="9529" cy="17807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xmlns="" id="{308332D0-6827-4739-89B0-91A21A906936}"/>
              </a:ext>
            </a:extLst>
          </p:cNvPr>
          <p:cNvCxnSpPr>
            <a:cxnSpLocks/>
          </p:cNvCxnSpPr>
          <p:nvPr/>
        </p:nvCxnSpPr>
        <p:spPr>
          <a:xfrm>
            <a:off x="9971534" y="1896837"/>
            <a:ext cx="0" cy="13366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aute 179">
            <a:extLst>
              <a:ext uri="{FF2B5EF4-FFF2-40B4-BE49-F238E27FC236}">
                <a16:creationId xmlns:a16="http://schemas.microsoft.com/office/drawing/2014/main" xmlns="" id="{8C8B1616-7A02-49E5-BDEC-D20C15F4B725}"/>
              </a:ext>
            </a:extLst>
          </p:cNvPr>
          <p:cNvSpPr/>
          <p:nvPr/>
        </p:nvSpPr>
        <p:spPr>
          <a:xfrm>
            <a:off x="7863967" y="1606045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xmlns="" id="{CA389CF6-7F23-4E52-8E62-6C793F393A0E}"/>
              </a:ext>
            </a:extLst>
          </p:cNvPr>
          <p:cNvSpPr/>
          <p:nvPr/>
        </p:nvSpPr>
        <p:spPr>
          <a:xfrm>
            <a:off x="7644649" y="280532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xmlns="" id="{CED01C11-F1C0-4A26-8A83-FBAA52A66B0A}"/>
              </a:ext>
            </a:extLst>
          </p:cNvPr>
          <p:cNvSpPr/>
          <p:nvPr/>
        </p:nvSpPr>
        <p:spPr>
          <a:xfrm>
            <a:off x="7652056" y="236461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xmlns="" id="{930CC77B-884D-40F2-ABBE-B0BFCEE0C4BC}"/>
              </a:ext>
            </a:extLst>
          </p:cNvPr>
          <p:cNvSpPr/>
          <p:nvPr/>
        </p:nvSpPr>
        <p:spPr>
          <a:xfrm>
            <a:off x="9461323" y="280532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xmlns="" id="{FA5E8438-BF96-4903-BC64-C2F8AC3207DD}"/>
              </a:ext>
            </a:extLst>
          </p:cNvPr>
          <p:cNvSpPr/>
          <p:nvPr/>
        </p:nvSpPr>
        <p:spPr>
          <a:xfrm>
            <a:off x="9465878" y="236461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xmlns="" id="{24D7F8E3-3167-4D0A-8069-C46462ACCEF8}"/>
              </a:ext>
            </a:extLst>
          </p:cNvPr>
          <p:cNvSpPr/>
          <p:nvPr/>
        </p:nvSpPr>
        <p:spPr>
          <a:xfrm>
            <a:off x="11228775" y="280340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xmlns="" id="{38C1CDF0-7A22-48A7-ADA6-DF83795508F1}"/>
              </a:ext>
            </a:extLst>
          </p:cNvPr>
          <p:cNvSpPr/>
          <p:nvPr/>
        </p:nvSpPr>
        <p:spPr>
          <a:xfrm>
            <a:off x="11234531" y="2355804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190" name="Textfeld 189">
            <a:extLst>
              <a:ext uri="{FF2B5EF4-FFF2-40B4-BE49-F238E27FC236}">
                <a16:creationId xmlns:a16="http://schemas.microsoft.com/office/drawing/2014/main" xmlns="" id="{8BB160DE-E5B8-4853-83D9-F0604CEF5B90}"/>
              </a:ext>
            </a:extLst>
          </p:cNvPr>
          <p:cNvSpPr txBox="1"/>
          <p:nvPr/>
        </p:nvSpPr>
        <p:spPr>
          <a:xfrm flipH="1">
            <a:off x="6370092" y="2320125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191" name="Textfeld 190">
            <a:extLst>
              <a:ext uri="{FF2B5EF4-FFF2-40B4-BE49-F238E27FC236}">
                <a16:creationId xmlns:a16="http://schemas.microsoft.com/office/drawing/2014/main" xmlns="" id="{0E1E2370-090E-42E0-9BE0-D14AAE4AEC59}"/>
              </a:ext>
            </a:extLst>
          </p:cNvPr>
          <p:cNvSpPr txBox="1"/>
          <p:nvPr/>
        </p:nvSpPr>
        <p:spPr>
          <a:xfrm flipH="1">
            <a:off x="6370091" y="2784612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192" name="Textfeld 191">
            <a:extLst>
              <a:ext uri="{FF2B5EF4-FFF2-40B4-BE49-F238E27FC236}">
                <a16:creationId xmlns:a16="http://schemas.microsoft.com/office/drawing/2014/main" xmlns="" id="{266DB539-1946-43E6-8A95-116FF9D204A5}"/>
              </a:ext>
            </a:extLst>
          </p:cNvPr>
          <p:cNvSpPr txBox="1"/>
          <p:nvPr/>
        </p:nvSpPr>
        <p:spPr>
          <a:xfrm flipH="1">
            <a:off x="8164057" y="2327033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xmlns="" id="{FB785F0C-DA15-4320-A12A-A03769F8434C}"/>
              </a:ext>
            </a:extLst>
          </p:cNvPr>
          <p:cNvSpPr txBox="1"/>
          <p:nvPr/>
        </p:nvSpPr>
        <p:spPr>
          <a:xfrm flipH="1">
            <a:off x="8186393" y="2784611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xmlns="" id="{8752ACAB-9E14-49DF-A752-B18A240FCD48}"/>
              </a:ext>
            </a:extLst>
          </p:cNvPr>
          <p:cNvSpPr txBox="1"/>
          <p:nvPr/>
        </p:nvSpPr>
        <p:spPr>
          <a:xfrm flipH="1">
            <a:off x="9993870" y="2334062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xmlns="" id="{6B3E0930-4533-4B9C-9FE3-C81A593BAE30}"/>
              </a:ext>
            </a:extLst>
          </p:cNvPr>
          <p:cNvSpPr txBox="1"/>
          <p:nvPr/>
        </p:nvSpPr>
        <p:spPr>
          <a:xfrm flipH="1">
            <a:off x="9987417" y="2780613"/>
            <a:ext cx="13850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xmlns="" id="{9867FF4D-1C1D-4FB4-82B8-638CA72B013F}"/>
              </a:ext>
            </a:extLst>
          </p:cNvPr>
          <p:cNvSpPr txBox="1"/>
          <p:nvPr/>
        </p:nvSpPr>
        <p:spPr>
          <a:xfrm flipH="1">
            <a:off x="6359432" y="1896251"/>
            <a:ext cx="117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Sonst</a:t>
            </a:r>
          </a:p>
        </p:txBody>
      </p:sp>
      <p:sp>
        <p:nvSpPr>
          <p:cNvPr id="197" name="Textfeld 196">
            <a:extLst>
              <a:ext uri="{FF2B5EF4-FFF2-40B4-BE49-F238E27FC236}">
                <a16:creationId xmlns:a16="http://schemas.microsoft.com/office/drawing/2014/main" xmlns="" id="{C8F430F6-9BCB-4306-B66C-22D38BE01108}"/>
              </a:ext>
            </a:extLst>
          </p:cNvPr>
          <p:cNvSpPr txBox="1"/>
          <p:nvPr/>
        </p:nvSpPr>
        <p:spPr>
          <a:xfrm flipH="1">
            <a:off x="8254855" y="1891905"/>
            <a:ext cx="1718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Fall 1</a:t>
            </a:r>
          </a:p>
        </p:txBody>
      </p:sp>
      <p:sp>
        <p:nvSpPr>
          <p:cNvPr id="198" name="Textfeld 197">
            <a:extLst>
              <a:ext uri="{FF2B5EF4-FFF2-40B4-BE49-F238E27FC236}">
                <a16:creationId xmlns:a16="http://schemas.microsoft.com/office/drawing/2014/main" xmlns="" id="{4C759BCE-B9AF-4F6A-B1A4-22B2594D42B0}"/>
              </a:ext>
            </a:extLst>
          </p:cNvPr>
          <p:cNvSpPr txBox="1"/>
          <p:nvPr/>
        </p:nvSpPr>
        <p:spPr>
          <a:xfrm flipH="1">
            <a:off x="10083571" y="1868437"/>
            <a:ext cx="1604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Fall 2</a:t>
            </a:r>
          </a:p>
        </p:txBody>
      </p:sp>
      <p:sp>
        <p:nvSpPr>
          <p:cNvPr id="199" name="Textfeld 198">
            <a:extLst>
              <a:ext uri="{FF2B5EF4-FFF2-40B4-BE49-F238E27FC236}">
                <a16:creationId xmlns:a16="http://schemas.microsoft.com/office/drawing/2014/main" xmlns="" id="{768BE735-E065-4CE5-9F81-412DD477D1AD}"/>
              </a:ext>
            </a:extLst>
          </p:cNvPr>
          <p:cNvSpPr txBox="1"/>
          <p:nvPr/>
        </p:nvSpPr>
        <p:spPr>
          <a:xfrm flipH="1">
            <a:off x="8873709" y="1416441"/>
            <a:ext cx="2469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Case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xmlns="" id="{C15C3029-B158-4892-A241-278317C2187F}"/>
              </a:ext>
            </a:extLst>
          </p:cNvPr>
          <p:cNvSpPr/>
          <p:nvPr/>
        </p:nvSpPr>
        <p:spPr>
          <a:xfrm>
            <a:off x="6351813" y="3237625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Textfeld 200">
            <a:extLst>
              <a:ext uri="{FF2B5EF4-FFF2-40B4-BE49-F238E27FC236}">
                <a16:creationId xmlns:a16="http://schemas.microsoft.com/office/drawing/2014/main" xmlns="" id="{CBF2752A-7FD0-409B-8C54-5FD60996C645}"/>
              </a:ext>
            </a:extLst>
          </p:cNvPr>
          <p:cNvSpPr txBox="1"/>
          <p:nvPr/>
        </p:nvSpPr>
        <p:spPr>
          <a:xfrm flipH="1">
            <a:off x="6382728" y="3227541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xmlns="" id="{62B6F6A9-1AA2-41FE-9A32-6FEA100228A1}"/>
              </a:ext>
            </a:extLst>
          </p:cNvPr>
          <p:cNvSpPr/>
          <p:nvPr/>
        </p:nvSpPr>
        <p:spPr>
          <a:xfrm>
            <a:off x="11338479" y="324396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3876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/>
          <p:cNvSpPr txBox="1"/>
          <p:nvPr/>
        </p:nvSpPr>
        <p:spPr>
          <a:xfrm>
            <a:off x="157075" y="71512"/>
            <a:ext cx="5938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Struktogramm-Darstellung für </a:t>
            </a:r>
            <a:r>
              <a:rPr lang="de-DE" dirty="0" err="1"/>
              <a:t>While</a:t>
            </a:r>
            <a:r>
              <a:rPr lang="de-DE" dirty="0"/>
              <a:t>-Schritt und für </a:t>
            </a:r>
            <a:r>
              <a:rPr lang="de-DE" dirty="0" err="1"/>
              <a:t>While</a:t>
            </a:r>
            <a:r>
              <a:rPr lang="de-DE" dirty="0"/>
              <a:t>-</a:t>
            </a:r>
            <a:r>
              <a:rPr lang="de-DE" dirty="0" err="1"/>
              <a:t>While</a:t>
            </a:r>
            <a:r>
              <a:rPr lang="de-DE" dirty="0"/>
              <a:t>-Schritt mit einfachem Schritt dazwischen liegend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xmlns="" id="{2B400FDD-8872-40F1-B032-D6622787E617}"/>
              </a:ext>
            </a:extLst>
          </p:cNvPr>
          <p:cNvSpPr txBox="1"/>
          <p:nvPr/>
        </p:nvSpPr>
        <p:spPr>
          <a:xfrm>
            <a:off x="6096000" y="67129"/>
            <a:ext cx="5768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Neue Struktogramm-Darstellung für Break und für </a:t>
            </a:r>
            <a:r>
              <a:rPr lang="de-DE" dirty="0" err="1"/>
              <a:t>Catchblock</a:t>
            </a:r>
            <a:r>
              <a:rPr lang="de-DE" dirty="0"/>
              <a:t> mit einfachem Schritt dazwischen liegend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AFB85A01-098C-4A4C-A653-8597303D2364}"/>
              </a:ext>
            </a:extLst>
          </p:cNvPr>
          <p:cNvSpPr/>
          <p:nvPr/>
        </p:nvSpPr>
        <p:spPr>
          <a:xfrm>
            <a:off x="438150" y="996534"/>
            <a:ext cx="5391149" cy="4022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7A2492BD-101B-4AC4-AD0F-F6063D249933}"/>
              </a:ext>
            </a:extLst>
          </p:cNvPr>
          <p:cNvSpPr/>
          <p:nvPr/>
        </p:nvSpPr>
        <p:spPr>
          <a:xfrm>
            <a:off x="438149" y="996534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8BDF34FA-88E9-410C-A2D3-A4CA51A160DC}"/>
              </a:ext>
            </a:extLst>
          </p:cNvPr>
          <p:cNvSpPr txBox="1"/>
          <p:nvPr/>
        </p:nvSpPr>
        <p:spPr>
          <a:xfrm flipH="1">
            <a:off x="438148" y="9811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FCF00A6C-B3E8-420B-94E1-037CB7B4DA98}"/>
              </a:ext>
            </a:extLst>
          </p:cNvPr>
          <p:cNvSpPr/>
          <p:nvPr/>
        </p:nvSpPr>
        <p:spPr>
          <a:xfrm>
            <a:off x="5434963" y="100214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FBDF469F-F43C-4167-B3D0-E82E918BAF14}"/>
              </a:ext>
            </a:extLst>
          </p:cNvPr>
          <p:cNvSpPr/>
          <p:nvPr/>
        </p:nvSpPr>
        <p:spPr>
          <a:xfrm>
            <a:off x="438147" y="1442849"/>
            <a:ext cx="5391149" cy="13444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919D0325-3FCA-4CF6-96E3-52343993606B}"/>
              </a:ext>
            </a:extLst>
          </p:cNvPr>
          <p:cNvSpPr/>
          <p:nvPr/>
        </p:nvSpPr>
        <p:spPr>
          <a:xfrm>
            <a:off x="5434962" y="14461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8C633E04-1879-4354-B454-748334D3752E}"/>
              </a:ext>
            </a:extLst>
          </p:cNvPr>
          <p:cNvSpPr/>
          <p:nvPr/>
        </p:nvSpPr>
        <p:spPr>
          <a:xfrm>
            <a:off x="6351815" y="1008686"/>
            <a:ext cx="5391149" cy="36547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E4E450FD-0DFC-4912-A477-07DD8E5FC7C1}"/>
              </a:ext>
            </a:extLst>
          </p:cNvPr>
          <p:cNvSpPr/>
          <p:nvPr/>
        </p:nvSpPr>
        <p:spPr>
          <a:xfrm>
            <a:off x="6351814" y="100868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750065E5-F123-402F-966F-9BCFEC66C186}"/>
              </a:ext>
            </a:extLst>
          </p:cNvPr>
          <p:cNvSpPr txBox="1"/>
          <p:nvPr/>
        </p:nvSpPr>
        <p:spPr>
          <a:xfrm flipH="1">
            <a:off x="6351813" y="99333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xmlns="" id="{1979B4AE-0A58-4B36-A628-95A066CFD2EC}"/>
              </a:ext>
            </a:extLst>
          </p:cNvPr>
          <p:cNvSpPr/>
          <p:nvPr/>
        </p:nvSpPr>
        <p:spPr>
          <a:xfrm>
            <a:off x="11348628" y="101429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0367905F-3F3B-4651-9AE4-6D3AD2B5C3B5}"/>
              </a:ext>
            </a:extLst>
          </p:cNvPr>
          <p:cNvSpPr/>
          <p:nvPr/>
        </p:nvSpPr>
        <p:spPr>
          <a:xfrm>
            <a:off x="6351811" y="145424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2824AFBA-8560-425F-84CE-2D3C64775893}"/>
              </a:ext>
            </a:extLst>
          </p:cNvPr>
          <p:cNvSpPr/>
          <p:nvPr/>
        </p:nvSpPr>
        <p:spPr>
          <a:xfrm>
            <a:off x="11348627" y="145761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xmlns="" id="{27177E9A-7601-4EFB-A460-ABC72A0C703D}"/>
              </a:ext>
            </a:extLst>
          </p:cNvPr>
          <p:cNvSpPr/>
          <p:nvPr/>
        </p:nvSpPr>
        <p:spPr>
          <a:xfrm>
            <a:off x="6351810" y="190163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xmlns="" id="{A9B3B15B-FE83-4885-AABC-08B88171A0F3}"/>
              </a:ext>
            </a:extLst>
          </p:cNvPr>
          <p:cNvSpPr/>
          <p:nvPr/>
        </p:nvSpPr>
        <p:spPr>
          <a:xfrm>
            <a:off x="1088338" y="1892344"/>
            <a:ext cx="4738858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xmlns="" id="{EE53352C-647C-4C9C-B572-5E65E2B311D8}"/>
              </a:ext>
            </a:extLst>
          </p:cNvPr>
          <p:cNvSpPr/>
          <p:nvPr/>
        </p:nvSpPr>
        <p:spPr>
          <a:xfrm>
            <a:off x="1088338" y="2339835"/>
            <a:ext cx="473898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xmlns="" id="{A42B9B39-7F45-42A1-8253-F784CA265C32}"/>
              </a:ext>
            </a:extLst>
          </p:cNvPr>
          <p:cNvSpPr txBox="1"/>
          <p:nvPr/>
        </p:nvSpPr>
        <p:spPr>
          <a:xfrm flipH="1">
            <a:off x="438148" y="144296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While</a:t>
            </a:r>
            <a:r>
              <a:rPr lang="de-DE" sz="2400" dirty="0"/>
              <a:t>-Schritt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xmlns="" id="{5699EDD6-01E0-4A51-B746-991E03A6B35B}"/>
              </a:ext>
            </a:extLst>
          </p:cNvPr>
          <p:cNvSpPr txBox="1"/>
          <p:nvPr/>
        </p:nvSpPr>
        <p:spPr>
          <a:xfrm flipH="1">
            <a:off x="1121800" y="1902952"/>
            <a:ext cx="359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xmlns="" id="{5BDA03A1-D7CC-4DC8-9E18-A3672B859CD3}"/>
              </a:ext>
            </a:extLst>
          </p:cNvPr>
          <p:cNvSpPr txBox="1"/>
          <p:nvPr/>
        </p:nvSpPr>
        <p:spPr>
          <a:xfrm flipH="1">
            <a:off x="1090833" y="2320124"/>
            <a:ext cx="3627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xmlns="" id="{437C97E8-4DA5-4BB0-86FA-5558DA5D02F4}"/>
              </a:ext>
            </a:extLst>
          </p:cNvPr>
          <p:cNvSpPr/>
          <p:nvPr/>
        </p:nvSpPr>
        <p:spPr>
          <a:xfrm>
            <a:off x="5314307" y="190051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xmlns="" id="{D47607D0-E4C9-446A-9867-EF835CD3D09F}"/>
              </a:ext>
            </a:extLst>
          </p:cNvPr>
          <p:cNvSpPr/>
          <p:nvPr/>
        </p:nvSpPr>
        <p:spPr>
          <a:xfrm>
            <a:off x="5308589" y="235077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xmlns="" id="{73F1C874-0310-47CC-BFCC-DE465E244D8E}"/>
              </a:ext>
            </a:extLst>
          </p:cNvPr>
          <p:cNvSpPr/>
          <p:nvPr/>
        </p:nvSpPr>
        <p:spPr>
          <a:xfrm>
            <a:off x="437816" y="278751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xmlns="" id="{D0B6069B-B44E-47EB-9476-8CF8C113F79F}"/>
              </a:ext>
            </a:extLst>
          </p:cNvPr>
          <p:cNvSpPr txBox="1"/>
          <p:nvPr/>
        </p:nvSpPr>
        <p:spPr>
          <a:xfrm flipH="1">
            <a:off x="438148" y="278061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xmlns="" id="{5728342D-B612-433D-94A1-16B020F16260}"/>
              </a:ext>
            </a:extLst>
          </p:cNvPr>
          <p:cNvSpPr/>
          <p:nvPr/>
        </p:nvSpPr>
        <p:spPr>
          <a:xfrm>
            <a:off x="5434962" y="279082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xmlns="" id="{932D4EDA-A4BE-42A6-A0B8-9CA3EFC8A655}"/>
              </a:ext>
            </a:extLst>
          </p:cNvPr>
          <p:cNvSpPr/>
          <p:nvPr/>
        </p:nvSpPr>
        <p:spPr>
          <a:xfrm>
            <a:off x="438146" y="3228991"/>
            <a:ext cx="5391149" cy="134447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xmlns="" id="{0C590D71-46FC-401F-AB78-7AE81CC587E9}"/>
              </a:ext>
            </a:extLst>
          </p:cNvPr>
          <p:cNvSpPr/>
          <p:nvPr/>
        </p:nvSpPr>
        <p:spPr>
          <a:xfrm>
            <a:off x="437815" y="4572878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xmlns="" id="{8C9793FF-77D4-4409-A19A-730862D5EFEB}"/>
              </a:ext>
            </a:extLst>
          </p:cNvPr>
          <p:cNvSpPr/>
          <p:nvPr/>
        </p:nvSpPr>
        <p:spPr>
          <a:xfrm>
            <a:off x="1091154" y="3750086"/>
            <a:ext cx="4738858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xmlns="" id="{38DB2DA8-C374-4323-9D9A-715F03BF6977}"/>
              </a:ext>
            </a:extLst>
          </p:cNvPr>
          <p:cNvSpPr txBox="1"/>
          <p:nvPr/>
        </p:nvSpPr>
        <p:spPr>
          <a:xfrm flipH="1">
            <a:off x="438148" y="3217007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While</a:t>
            </a:r>
            <a:r>
              <a:rPr lang="de-DE" sz="2400" dirty="0"/>
              <a:t>-</a:t>
            </a:r>
            <a:r>
              <a:rPr lang="de-DE" sz="2400" dirty="0" err="1"/>
              <a:t>While</a:t>
            </a:r>
            <a:r>
              <a:rPr lang="de-DE" sz="2400" dirty="0"/>
              <a:t>-Schritt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xmlns="" id="{396D6063-D93A-462C-B2B2-D9101149072B}"/>
              </a:ext>
            </a:extLst>
          </p:cNvPr>
          <p:cNvSpPr txBox="1"/>
          <p:nvPr/>
        </p:nvSpPr>
        <p:spPr>
          <a:xfrm flipH="1">
            <a:off x="1088338" y="3749119"/>
            <a:ext cx="3596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xmlns="" id="{87A132F8-27AC-42E9-A941-730C5A2446E6}"/>
              </a:ext>
            </a:extLst>
          </p:cNvPr>
          <p:cNvSpPr/>
          <p:nvPr/>
        </p:nvSpPr>
        <p:spPr>
          <a:xfrm>
            <a:off x="5424942" y="324061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xmlns="" id="{419AEA1B-DBB9-455B-A540-6F16A9E672AB}"/>
              </a:ext>
            </a:extLst>
          </p:cNvPr>
          <p:cNvSpPr/>
          <p:nvPr/>
        </p:nvSpPr>
        <p:spPr>
          <a:xfrm>
            <a:off x="5317573" y="375809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xmlns="" id="{B8046AA4-69FF-4F14-B646-31DF609BC718}"/>
              </a:ext>
            </a:extLst>
          </p:cNvPr>
          <p:cNvSpPr txBox="1"/>
          <p:nvPr/>
        </p:nvSpPr>
        <p:spPr>
          <a:xfrm flipH="1">
            <a:off x="438148" y="4580781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xmlns="" id="{2B049764-4B52-49B3-A122-1C4CD799C7D3}"/>
              </a:ext>
            </a:extLst>
          </p:cNvPr>
          <p:cNvSpPr/>
          <p:nvPr/>
        </p:nvSpPr>
        <p:spPr>
          <a:xfrm>
            <a:off x="5420756" y="458301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xmlns="" id="{2650FC96-831B-451C-9896-9F1573984235}"/>
              </a:ext>
            </a:extLst>
          </p:cNvPr>
          <p:cNvSpPr txBox="1"/>
          <p:nvPr/>
        </p:nvSpPr>
        <p:spPr>
          <a:xfrm flipH="1">
            <a:off x="6840802" y="1442964"/>
            <a:ext cx="45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Break/ </a:t>
            </a:r>
            <a:r>
              <a:rPr lang="de-DE" sz="2400" b="1" dirty="0" err="1"/>
              <a:t>Exception</a:t>
            </a:r>
            <a:endParaRPr lang="de-DE" sz="2400" b="1" dirty="0"/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xmlns="" id="{CCF8096E-018F-4682-8E38-370C53C719F0}"/>
              </a:ext>
            </a:extLst>
          </p:cNvPr>
          <p:cNvSpPr/>
          <p:nvPr/>
        </p:nvSpPr>
        <p:spPr>
          <a:xfrm>
            <a:off x="6351809" y="2350241"/>
            <a:ext cx="5391149" cy="18672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xmlns="" id="{78ACE688-C4BC-47C3-84B6-91D76840C8A6}"/>
              </a:ext>
            </a:extLst>
          </p:cNvPr>
          <p:cNvSpPr txBox="1"/>
          <p:nvPr/>
        </p:nvSpPr>
        <p:spPr>
          <a:xfrm flipH="1">
            <a:off x="6351813" y="1892649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xmlns="" id="{24A6E6D9-7BC0-46C7-8879-545FAD0363D7}"/>
              </a:ext>
            </a:extLst>
          </p:cNvPr>
          <p:cNvSpPr/>
          <p:nvPr/>
        </p:nvSpPr>
        <p:spPr>
          <a:xfrm>
            <a:off x="11343019" y="190693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xmlns="" id="{925B8AEF-E11C-4B41-9945-427CB68B794B}"/>
              </a:ext>
            </a:extLst>
          </p:cNvPr>
          <p:cNvSpPr/>
          <p:nvPr/>
        </p:nvSpPr>
        <p:spPr>
          <a:xfrm>
            <a:off x="6352141" y="2798241"/>
            <a:ext cx="4748706" cy="142234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xmlns="" id="{84C05619-430F-443D-93A5-E134DDB16F4F}"/>
              </a:ext>
            </a:extLst>
          </p:cNvPr>
          <p:cNvSpPr/>
          <p:nvPr/>
        </p:nvSpPr>
        <p:spPr>
          <a:xfrm>
            <a:off x="6351092" y="3770572"/>
            <a:ext cx="4749754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xmlns="" id="{DEE4E21E-DEB5-40F0-9FB5-8C5AFE11FE82}"/>
              </a:ext>
            </a:extLst>
          </p:cNvPr>
          <p:cNvSpPr/>
          <p:nvPr/>
        </p:nvSpPr>
        <p:spPr>
          <a:xfrm>
            <a:off x="6351092" y="3325245"/>
            <a:ext cx="4749754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xmlns="" id="{9EF53D31-C236-4B7D-B0EB-467024974C15}"/>
              </a:ext>
            </a:extLst>
          </p:cNvPr>
          <p:cNvCxnSpPr>
            <a:cxnSpLocks/>
          </p:cNvCxnSpPr>
          <p:nvPr/>
        </p:nvCxnSpPr>
        <p:spPr>
          <a:xfrm>
            <a:off x="6346197" y="2883005"/>
            <a:ext cx="47546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feld 92">
            <a:extLst>
              <a:ext uri="{FF2B5EF4-FFF2-40B4-BE49-F238E27FC236}">
                <a16:creationId xmlns:a16="http://schemas.microsoft.com/office/drawing/2014/main" xmlns="" id="{E008FC1D-BFB2-4128-87C1-C0BC6EA23849}"/>
              </a:ext>
            </a:extLst>
          </p:cNvPr>
          <p:cNvSpPr txBox="1"/>
          <p:nvPr/>
        </p:nvSpPr>
        <p:spPr>
          <a:xfrm flipH="1">
            <a:off x="6351813" y="2335140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xmlns="" id="{89A4C4E6-3132-40B0-BA96-5D55D48953BB}"/>
              </a:ext>
            </a:extLst>
          </p:cNvPr>
          <p:cNvSpPr/>
          <p:nvPr/>
        </p:nvSpPr>
        <p:spPr>
          <a:xfrm>
            <a:off x="11343018" y="235414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xmlns="" id="{43E20746-E8B0-43EE-91C4-A4E5E24F1B9A}"/>
              </a:ext>
            </a:extLst>
          </p:cNvPr>
          <p:cNvSpPr txBox="1"/>
          <p:nvPr/>
        </p:nvSpPr>
        <p:spPr>
          <a:xfrm flipH="1">
            <a:off x="6840802" y="2845027"/>
            <a:ext cx="4502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Catch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xmlns="" id="{6C0F7A1A-EDB1-403D-B3FC-BD720754F88A}"/>
              </a:ext>
            </a:extLst>
          </p:cNvPr>
          <p:cNvSpPr txBox="1"/>
          <p:nvPr/>
        </p:nvSpPr>
        <p:spPr>
          <a:xfrm flipH="1">
            <a:off x="6346197" y="3317569"/>
            <a:ext cx="385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xmlns="" id="{8E713411-1C74-4B06-93AA-AB0F7C5F99E5}"/>
              </a:ext>
            </a:extLst>
          </p:cNvPr>
          <p:cNvSpPr txBox="1"/>
          <p:nvPr/>
        </p:nvSpPr>
        <p:spPr>
          <a:xfrm flipH="1">
            <a:off x="6346197" y="3755864"/>
            <a:ext cx="385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xmlns="" id="{05E2C6A2-A3FA-42BC-B5A5-B9576542BD22}"/>
              </a:ext>
            </a:extLst>
          </p:cNvPr>
          <p:cNvSpPr/>
          <p:nvPr/>
        </p:nvSpPr>
        <p:spPr>
          <a:xfrm>
            <a:off x="6351807" y="4217074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xmlns="" id="{6C8A782D-9BE1-47D5-83C2-A6FC58A23BD2}"/>
              </a:ext>
            </a:extLst>
          </p:cNvPr>
          <p:cNvSpPr/>
          <p:nvPr/>
        </p:nvSpPr>
        <p:spPr>
          <a:xfrm>
            <a:off x="11343017" y="4232630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xmlns="" id="{9A54A553-34FD-4D42-BC4A-2BAE499C3370}"/>
              </a:ext>
            </a:extLst>
          </p:cNvPr>
          <p:cNvSpPr txBox="1"/>
          <p:nvPr/>
        </p:nvSpPr>
        <p:spPr>
          <a:xfrm flipH="1">
            <a:off x="6351084" y="420939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xmlns="" id="{174405FB-CCFF-4898-B3F1-D982A67CB3A8}"/>
              </a:ext>
            </a:extLst>
          </p:cNvPr>
          <p:cNvCxnSpPr/>
          <p:nvPr/>
        </p:nvCxnSpPr>
        <p:spPr>
          <a:xfrm>
            <a:off x="6346197" y="2873356"/>
            <a:ext cx="452900" cy="2319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xmlns="" id="{9B0FFE43-E70E-4AF0-9563-59B213B96014}"/>
              </a:ext>
            </a:extLst>
          </p:cNvPr>
          <p:cNvCxnSpPr>
            <a:cxnSpLocks/>
          </p:cNvCxnSpPr>
          <p:nvPr/>
        </p:nvCxnSpPr>
        <p:spPr>
          <a:xfrm flipV="1">
            <a:off x="6346197" y="3103393"/>
            <a:ext cx="452900" cy="218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xmlns="" id="{472066A7-9458-41F9-8D12-03AC7F64F04A}"/>
              </a:ext>
            </a:extLst>
          </p:cNvPr>
          <p:cNvCxnSpPr>
            <a:cxnSpLocks/>
          </p:cNvCxnSpPr>
          <p:nvPr/>
        </p:nvCxnSpPr>
        <p:spPr>
          <a:xfrm flipV="1">
            <a:off x="6354244" y="1461116"/>
            <a:ext cx="452900" cy="21868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xmlns="" id="{D74D717D-822F-4C06-B669-0E72D3757D0F}"/>
              </a:ext>
            </a:extLst>
          </p:cNvPr>
          <p:cNvCxnSpPr/>
          <p:nvPr/>
        </p:nvCxnSpPr>
        <p:spPr>
          <a:xfrm>
            <a:off x="6354246" y="1673796"/>
            <a:ext cx="452900" cy="23191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5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/>
          <p:cNvSpPr txBox="1"/>
          <p:nvPr/>
        </p:nvSpPr>
        <p:spPr>
          <a:xfrm>
            <a:off x="501329" y="71512"/>
            <a:ext cx="5381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/>
              <a:t>Auftretendes Problem</a:t>
            </a:r>
            <a:r>
              <a:rPr lang="de-DE" dirty="0"/>
              <a:t>: beim </a:t>
            </a:r>
            <a:r>
              <a:rPr lang="de-DE" dirty="0" err="1"/>
              <a:t>If</a:t>
            </a:r>
            <a:r>
              <a:rPr lang="de-DE" dirty="0"/>
              <a:t>-Else-Schritt innerhalb der Subsequenz ist nicht ersichtlich, dass er zur Subsequenz gehört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789D4BB0-1841-441A-997B-7C401B8BCCDF}"/>
              </a:ext>
            </a:extLst>
          </p:cNvPr>
          <p:cNvSpPr/>
          <p:nvPr/>
        </p:nvSpPr>
        <p:spPr>
          <a:xfrm>
            <a:off x="629480" y="1008943"/>
            <a:ext cx="5391149" cy="3119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5A9DEE85-B450-4F58-B1E4-288CFAD40E8F}"/>
              </a:ext>
            </a:extLst>
          </p:cNvPr>
          <p:cNvSpPr/>
          <p:nvPr/>
        </p:nvSpPr>
        <p:spPr>
          <a:xfrm>
            <a:off x="629480" y="100894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188D7BE6-4ADB-4E45-8116-007446A5DA25}"/>
              </a:ext>
            </a:extLst>
          </p:cNvPr>
          <p:cNvSpPr txBox="1"/>
          <p:nvPr/>
        </p:nvSpPr>
        <p:spPr>
          <a:xfrm flipH="1">
            <a:off x="629480" y="100894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1FE21EBA-28AA-42B3-8C09-9B931B5BEB70}"/>
              </a:ext>
            </a:extLst>
          </p:cNvPr>
          <p:cNvSpPr/>
          <p:nvPr/>
        </p:nvSpPr>
        <p:spPr>
          <a:xfrm>
            <a:off x="629479" y="1450286"/>
            <a:ext cx="5391149" cy="26783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198504FF-B49F-40CF-8B78-4EABC12894EB}"/>
              </a:ext>
            </a:extLst>
          </p:cNvPr>
          <p:cNvSpPr/>
          <p:nvPr/>
        </p:nvSpPr>
        <p:spPr>
          <a:xfrm>
            <a:off x="629478" y="1446989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BBBD69C0-C370-432B-964D-A3EB28505C6A}"/>
              </a:ext>
            </a:extLst>
          </p:cNvPr>
          <p:cNvSpPr txBox="1"/>
          <p:nvPr/>
        </p:nvSpPr>
        <p:spPr>
          <a:xfrm flipH="1">
            <a:off x="626159" y="1445390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E6AF859-3F91-4FCF-8E24-466E5D3CD574}"/>
              </a:ext>
            </a:extLst>
          </p:cNvPr>
          <p:cNvSpPr/>
          <p:nvPr/>
        </p:nvSpPr>
        <p:spPr>
          <a:xfrm>
            <a:off x="629477" y="189330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691D1973-7F94-4C7D-AC73-27E85F3F47F8}"/>
              </a:ext>
            </a:extLst>
          </p:cNvPr>
          <p:cNvSpPr txBox="1"/>
          <p:nvPr/>
        </p:nvSpPr>
        <p:spPr>
          <a:xfrm flipH="1">
            <a:off x="915575" y="1866045"/>
            <a:ext cx="45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A2B6F4AC-FF10-4C37-ACAB-050A459996B6}"/>
              </a:ext>
            </a:extLst>
          </p:cNvPr>
          <p:cNvSpPr/>
          <p:nvPr/>
        </p:nvSpPr>
        <p:spPr>
          <a:xfrm>
            <a:off x="5630961" y="101933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9237488E-D8CA-4901-893F-F5CBC81D9E05}"/>
              </a:ext>
            </a:extLst>
          </p:cNvPr>
          <p:cNvSpPr/>
          <p:nvPr/>
        </p:nvSpPr>
        <p:spPr>
          <a:xfrm>
            <a:off x="5509549" y="190603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E42C97CA-F519-4D22-BEC6-9B43C0C2DFE4}"/>
              </a:ext>
            </a:extLst>
          </p:cNvPr>
          <p:cNvSpPr/>
          <p:nvPr/>
        </p:nvSpPr>
        <p:spPr>
          <a:xfrm>
            <a:off x="5628588" y="145054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xmlns="" id="{2B400FDD-8872-40F1-B032-D6622787E617}"/>
              </a:ext>
            </a:extLst>
          </p:cNvPr>
          <p:cNvSpPr txBox="1"/>
          <p:nvPr/>
        </p:nvSpPr>
        <p:spPr>
          <a:xfrm>
            <a:off x="6382728" y="67129"/>
            <a:ext cx="537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/>
              <a:t>Lösungsvorschlag</a:t>
            </a:r>
            <a:r>
              <a:rPr lang="de-DE" dirty="0"/>
              <a:t>: Schritte innerhalb des </a:t>
            </a:r>
            <a:r>
              <a:rPr lang="de-DE" dirty="0" err="1"/>
              <a:t>If</a:t>
            </a:r>
            <a:r>
              <a:rPr lang="de-DE" dirty="0"/>
              <a:t>-Else-Schritts ebenfalls einrücken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xmlns="" id="{B1DB0AB9-08F0-4CCD-A5FF-7226116B22D3}"/>
              </a:ext>
            </a:extLst>
          </p:cNvPr>
          <p:cNvSpPr/>
          <p:nvPr/>
        </p:nvSpPr>
        <p:spPr>
          <a:xfrm>
            <a:off x="629476" y="2342081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xmlns="" id="{9CE53FEB-25F1-40C3-ACA3-7C8850A8ED75}"/>
              </a:ext>
            </a:extLst>
          </p:cNvPr>
          <p:cNvSpPr/>
          <p:nvPr/>
        </p:nvSpPr>
        <p:spPr>
          <a:xfrm>
            <a:off x="5508151" y="2346948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xmlns="" id="{5F6C0731-325E-4B05-9D52-6F4F0D8F812C}"/>
              </a:ext>
            </a:extLst>
          </p:cNvPr>
          <p:cNvSpPr/>
          <p:nvPr/>
        </p:nvSpPr>
        <p:spPr>
          <a:xfrm>
            <a:off x="630975" y="279059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xmlns="" id="{16F80077-8A27-4B56-909C-106310606029}"/>
              </a:ext>
            </a:extLst>
          </p:cNvPr>
          <p:cNvSpPr txBox="1"/>
          <p:nvPr/>
        </p:nvSpPr>
        <p:spPr>
          <a:xfrm flipH="1">
            <a:off x="629468" y="2786841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Ja</a:t>
            </a:r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xmlns="" id="{80000E6F-795E-4437-B081-A536221E69FB}"/>
              </a:ext>
            </a:extLst>
          </p:cNvPr>
          <p:cNvSpPr txBox="1"/>
          <p:nvPr/>
        </p:nvSpPr>
        <p:spPr>
          <a:xfrm flipH="1">
            <a:off x="3331720" y="2777790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Nein</a:t>
            </a:r>
          </a:p>
        </p:txBody>
      </p:sp>
      <p:sp>
        <p:nvSpPr>
          <p:cNvPr id="157" name="Textfeld 156">
            <a:extLst>
              <a:ext uri="{FF2B5EF4-FFF2-40B4-BE49-F238E27FC236}">
                <a16:creationId xmlns:a16="http://schemas.microsoft.com/office/drawing/2014/main" xmlns="" id="{893F4E6A-B618-4675-9B3B-720F19AEC5E0}"/>
              </a:ext>
            </a:extLst>
          </p:cNvPr>
          <p:cNvSpPr txBox="1"/>
          <p:nvPr/>
        </p:nvSpPr>
        <p:spPr>
          <a:xfrm flipH="1">
            <a:off x="3716155" y="2328378"/>
            <a:ext cx="17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-Bedingung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xmlns="" id="{36137C8E-7B3E-4E3B-836C-A114D5DEB152}"/>
              </a:ext>
            </a:extLst>
          </p:cNvPr>
          <p:cNvSpPr/>
          <p:nvPr/>
        </p:nvSpPr>
        <p:spPr>
          <a:xfrm>
            <a:off x="628537" y="3238464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xmlns="" id="{F36EFE7E-864C-46BB-BA27-24D095378D2B}"/>
              </a:ext>
            </a:extLst>
          </p:cNvPr>
          <p:cNvCxnSpPr>
            <a:cxnSpLocks/>
          </p:cNvCxnSpPr>
          <p:nvPr/>
        </p:nvCxnSpPr>
        <p:spPr>
          <a:xfrm flipH="1">
            <a:off x="3314911" y="2348244"/>
            <a:ext cx="10138" cy="1336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aute 127">
            <a:extLst>
              <a:ext uri="{FF2B5EF4-FFF2-40B4-BE49-F238E27FC236}">
                <a16:creationId xmlns:a16="http://schemas.microsoft.com/office/drawing/2014/main" xmlns="" id="{ADC0B8DE-1BCD-4BB7-8E98-A12184099DAC}"/>
              </a:ext>
            </a:extLst>
          </p:cNvPr>
          <p:cNvSpPr/>
          <p:nvPr/>
        </p:nvSpPr>
        <p:spPr>
          <a:xfrm>
            <a:off x="3030369" y="2504396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xmlns="" id="{4639424B-F9E7-408E-B18F-4235DCA11EB4}"/>
              </a:ext>
            </a:extLst>
          </p:cNvPr>
          <p:cNvSpPr txBox="1"/>
          <p:nvPr/>
        </p:nvSpPr>
        <p:spPr>
          <a:xfrm flipH="1">
            <a:off x="632771" y="3233155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Schritt-ja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xmlns="" id="{976A5B3E-AA38-450B-AD0F-BB26490F403A}"/>
              </a:ext>
            </a:extLst>
          </p:cNvPr>
          <p:cNvSpPr/>
          <p:nvPr/>
        </p:nvSpPr>
        <p:spPr>
          <a:xfrm>
            <a:off x="2810684" y="3244748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2.2.1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xmlns="" id="{E3CD374F-6962-4419-A039-24E068D46F26}"/>
              </a:ext>
            </a:extLst>
          </p:cNvPr>
          <p:cNvSpPr/>
          <p:nvPr/>
        </p:nvSpPr>
        <p:spPr>
          <a:xfrm>
            <a:off x="5508151" y="324565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2.3.1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xmlns="" id="{1C444873-93F1-4C42-A02F-25C520FEF365}"/>
              </a:ext>
            </a:extLst>
          </p:cNvPr>
          <p:cNvSpPr txBox="1"/>
          <p:nvPr/>
        </p:nvSpPr>
        <p:spPr>
          <a:xfrm flipH="1">
            <a:off x="3330778" y="3230656"/>
            <a:ext cx="216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Schritt-nein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xmlns="" id="{BEB3C4DC-D74C-4427-93D1-782DD57ED106}"/>
              </a:ext>
            </a:extLst>
          </p:cNvPr>
          <p:cNvSpPr/>
          <p:nvPr/>
        </p:nvSpPr>
        <p:spPr>
          <a:xfrm>
            <a:off x="626164" y="368510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xmlns="" id="{C15C47F6-8710-4E38-BFAE-82974CCA4032}"/>
              </a:ext>
            </a:extLst>
          </p:cNvPr>
          <p:cNvSpPr/>
          <p:nvPr/>
        </p:nvSpPr>
        <p:spPr>
          <a:xfrm>
            <a:off x="5503774" y="368866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2.4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xmlns="" id="{F51B4C30-461E-4540-9CA8-5BD65EF48C81}"/>
              </a:ext>
            </a:extLst>
          </p:cNvPr>
          <p:cNvSpPr txBox="1"/>
          <p:nvPr/>
        </p:nvSpPr>
        <p:spPr>
          <a:xfrm flipH="1">
            <a:off x="916053" y="3666943"/>
            <a:ext cx="45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xmlns="" id="{A5FECA04-3E6A-4FA2-9781-3AF20E0E8E15}"/>
              </a:ext>
            </a:extLst>
          </p:cNvPr>
          <p:cNvSpPr/>
          <p:nvPr/>
        </p:nvSpPr>
        <p:spPr>
          <a:xfrm>
            <a:off x="6386074" y="1015486"/>
            <a:ext cx="5391149" cy="49194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xmlns="" id="{30BEDE39-05C6-4AE7-9A6E-C9276954274B}"/>
              </a:ext>
            </a:extLst>
          </p:cNvPr>
          <p:cNvSpPr/>
          <p:nvPr/>
        </p:nvSpPr>
        <p:spPr>
          <a:xfrm>
            <a:off x="6386074" y="101548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xmlns="" id="{8ECAB9FD-3F13-4A53-B2F1-8DB69E4ACB3A}"/>
              </a:ext>
            </a:extLst>
          </p:cNvPr>
          <p:cNvSpPr txBox="1"/>
          <p:nvPr/>
        </p:nvSpPr>
        <p:spPr>
          <a:xfrm flipH="1">
            <a:off x="6386074" y="101548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xmlns="" id="{1991C4C2-8D89-447B-8532-723FEDFF1574}"/>
              </a:ext>
            </a:extLst>
          </p:cNvPr>
          <p:cNvSpPr/>
          <p:nvPr/>
        </p:nvSpPr>
        <p:spPr>
          <a:xfrm>
            <a:off x="6406409" y="1456829"/>
            <a:ext cx="5353983" cy="26717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xmlns="" id="{E9BC4ADF-0DF1-4604-973E-ED8961A03DB8}"/>
              </a:ext>
            </a:extLst>
          </p:cNvPr>
          <p:cNvSpPr/>
          <p:nvPr/>
        </p:nvSpPr>
        <p:spPr>
          <a:xfrm>
            <a:off x="6386072" y="1453532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xmlns="" id="{161D3489-4C30-4BB7-97FB-41836162537A}"/>
              </a:ext>
            </a:extLst>
          </p:cNvPr>
          <p:cNvSpPr txBox="1"/>
          <p:nvPr/>
        </p:nvSpPr>
        <p:spPr>
          <a:xfrm flipH="1">
            <a:off x="6382753" y="1451933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xmlns="" id="{D252927C-5956-46F6-B660-E4D82858958B}"/>
              </a:ext>
            </a:extLst>
          </p:cNvPr>
          <p:cNvSpPr/>
          <p:nvPr/>
        </p:nvSpPr>
        <p:spPr>
          <a:xfrm>
            <a:off x="6386071" y="189984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xmlns="" id="{1AEDD302-C964-44A4-9FA8-B008E27DF74C}"/>
              </a:ext>
            </a:extLst>
          </p:cNvPr>
          <p:cNvSpPr txBox="1"/>
          <p:nvPr/>
        </p:nvSpPr>
        <p:spPr>
          <a:xfrm flipH="1">
            <a:off x="6672169" y="1872588"/>
            <a:ext cx="45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xmlns="" id="{C91AC55E-05BE-448B-86A2-54EF89FD3F19}"/>
              </a:ext>
            </a:extLst>
          </p:cNvPr>
          <p:cNvSpPr/>
          <p:nvPr/>
        </p:nvSpPr>
        <p:spPr>
          <a:xfrm>
            <a:off x="11389630" y="102708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xmlns="" id="{1A7237AA-960F-4624-9431-7075FA21BB66}"/>
              </a:ext>
            </a:extLst>
          </p:cNvPr>
          <p:cNvSpPr/>
          <p:nvPr/>
        </p:nvSpPr>
        <p:spPr>
          <a:xfrm>
            <a:off x="11266143" y="191257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xmlns="" id="{55E7A829-4F8F-4E1D-8EB2-08BDBAA15290}"/>
              </a:ext>
            </a:extLst>
          </p:cNvPr>
          <p:cNvSpPr/>
          <p:nvPr/>
        </p:nvSpPr>
        <p:spPr>
          <a:xfrm>
            <a:off x="11385182" y="145708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xmlns="" id="{2696C218-36FF-44FC-83EE-55A0BF8A0063}"/>
              </a:ext>
            </a:extLst>
          </p:cNvPr>
          <p:cNvSpPr/>
          <p:nvPr/>
        </p:nvSpPr>
        <p:spPr>
          <a:xfrm>
            <a:off x="6386070" y="2348624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xmlns="" id="{5E70273C-5ABF-4E6F-A5CB-1FAB4D26E2D0}"/>
              </a:ext>
            </a:extLst>
          </p:cNvPr>
          <p:cNvSpPr/>
          <p:nvPr/>
        </p:nvSpPr>
        <p:spPr>
          <a:xfrm>
            <a:off x="11264745" y="235349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xmlns="" id="{823A0BFD-DFDB-464E-8095-91E3BFC144F5}"/>
              </a:ext>
            </a:extLst>
          </p:cNvPr>
          <p:cNvSpPr/>
          <p:nvPr/>
        </p:nvSpPr>
        <p:spPr>
          <a:xfrm>
            <a:off x="6387569" y="2797139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xmlns="" id="{1043F500-7A57-40C2-AC18-9A8E4DBEA5A6}"/>
              </a:ext>
            </a:extLst>
          </p:cNvPr>
          <p:cNvSpPr txBox="1"/>
          <p:nvPr/>
        </p:nvSpPr>
        <p:spPr>
          <a:xfrm flipH="1">
            <a:off x="6386029" y="2787935"/>
            <a:ext cx="267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xmlns="" id="{596FF3AB-6707-4091-BBB7-3AF7F13F8749}"/>
              </a:ext>
            </a:extLst>
          </p:cNvPr>
          <p:cNvSpPr txBox="1"/>
          <p:nvPr/>
        </p:nvSpPr>
        <p:spPr>
          <a:xfrm flipH="1">
            <a:off x="9083137" y="2780464"/>
            <a:ext cx="26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xmlns="" id="{5648D406-ED06-4DA2-AF28-257759C82DF2}"/>
              </a:ext>
            </a:extLst>
          </p:cNvPr>
          <p:cNvSpPr txBox="1"/>
          <p:nvPr/>
        </p:nvSpPr>
        <p:spPr>
          <a:xfrm flipH="1">
            <a:off x="9472749" y="2334921"/>
            <a:ext cx="17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-Bedingung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xmlns="" id="{28AC5E95-4EE9-419A-94EC-7C0F9D01EB74}"/>
              </a:ext>
            </a:extLst>
          </p:cNvPr>
          <p:cNvSpPr/>
          <p:nvPr/>
        </p:nvSpPr>
        <p:spPr>
          <a:xfrm>
            <a:off x="6385131" y="3245007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xmlns="" id="{23847999-3B3E-43D7-ABC2-A1000E9CF12A}"/>
              </a:ext>
            </a:extLst>
          </p:cNvPr>
          <p:cNvCxnSpPr>
            <a:cxnSpLocks/>
          </p:cNvCxnSpPr>
          <p:nvPr/>
        </p:nvCxnSpPr>
        <p:spPr>
          <a:xfrm flipH="1">
            <a:off x="9071505" y="2354787"/>
            <a:ext cx="10138" cy="1336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aute 191">
            <a:extLst>
              <a:ext uri="{FF2B5EF4-FFF2-40B4-BE49-F238E27FC236}">
                <a16:creationId xmlns:a16="http://schemas.microsoft.com/office/drawing/2014/main" xmlns="" id="{175589AA-0FCB-44B7-AF36-F34CBC4C9BEB}"/>
              </a:ext>
            </a:extLst>
          </p:cNvPr>
          <p:cNvSpPr/>
          <p:nvPr/>
        </p:nvSpPr>
        <p:spPr>
          <a:xfrm>
            <a:off x="8786963" y="2510939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xmlns="" id="{C5D5A354-4848-4112-8DE9-6D276D58B7AB}"/>
              </a:ext>
            </a:extLst>
          </p:cNvPr>
          <p:cNvSpPr txBox="1"/>
          <p:nvPr/>
        </p:nvSpPr>
        <p:spPr>
          <a:xfrm flipH="1">
            <a:off x="6668713" y="3239698"/>
            <a:ext cx="221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Schritt-ja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xmlns="" id="{4D6876DC-C48D-4102-9F01-EDD8C138F61C}"/>
              </a:ext>
            </a:extLst>
          </p:cNvPr>
          <p:cNvSpPr/>
          <p:nvPr/>
        </p:nvSpPr>
        <p:spPr>
          <a:xfrm>
            <a:off x="8567278" y="325129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2.2.1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xmlns="" id="{9A133214-C232-4611-A649-F7827DA055FD}"/>
              </a:ext>
            </a:extLst>
          </p:cNvPr>
          <p:cNvSpPr/>
          <p:nvPr/>
        </p:nvSpPr>
        <p:spPr>
          <a:xfrm>
            <a:off x="11264745" y="325219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2.3.1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xmlns="" id="{23DB7643-F688-4ED2-AFE9-8B551B51D0D3}"/>
              </a:ext>
            </a:extLst>
          </p:cNvPr>
          <p:cNvSpPr txBox="1"/>
          <p:nvPr/>
        </p:nvSpPr>
        <p:spPr>
          <a:xfrm flipH="1">
            <a:off x="9366184" y="3237199"/>
            <a:ext cx="201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Schritt-nein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xmlns="" id="{218A8910-F38A-4729-8993-77217D8B19B0}"/>
              </a:ext>
            </a:extLst>
          </p:cNvPr>
          <p:cNvSpPr/>
          <p:nvPr/>
        </p:nvSpPr>
        <p:spPr>
          <a:xfrm>
            <a:off x="6388338" y="369104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xmlns="" id="{575A1339-AA95-4992-8572-E6EDDAC47E4A}"/>
              </a:ext>
            </a:extLst>
          </p:cNvPr>
          <p:cNvSpPr/>
          <p:nvPr/>
        </p:nvSpPr>
        <p:spPr>
          <a:xfrm>
            <a:off x="11270944" y="370136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2.4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xmlns="" id="{719F9740-8AB1-4737-9E47-88FF3A33542A}"/>
              </a:ext>
            </a:extLst>
          </p:cNvPr>
          <p:cNvSpPr txBox="1"/>
          <p:nvPr/>
        </p:nvSpPr>
        <p:spPr>
          <a:xfrm flipH="1">
            <a:off x="6668713" y="3679915"/>
            <a:ext cx="45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xmlns="" id="{92B50848-E51A-44C4-9E2C-792B75F4BC7F}"/>
              </a:ext>
            </a:extLst>
          </p:cNvPr>
          <p:cNvSpPr/>
          <p:nvPr/>
        </p:nvSpPr>
        <p:spPr>
          <a:xfrm>
            <a:off x="6382728" y="4139037"/>
            <a:ext cx="5397816" cy="1327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xmlns="" id="{6B1923CB-3152-497B-AFF2-D382C4A260E7}"/>
              </a:ext>
            </a:extLst>
          </p:cNvPr>
          <p:cNvSpPr/>
          <p:nvPr/>
        </p:nvSpPr>
        <p:spPr>
          <a:xfrm>
            <a:off x="6389395" y="4141134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xmlns="" id="{EECAD654-5DB4-4522-8113-46F3DF0618CD}"/>
              </a:ext>
            </a:extLst>
          </p:cNvPr>
          <p:cNvSpPr/>
          <p:nvPr/>
        </p:nvSpPr>
        <p:spPr>
          <a:xfrm>
            <a:off x="11383111" y="414532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xmlns="" id="{19EC9A53-C942-482C-B041-B54072B52B2E}"/>
              </a:ext>
            </a:extLst>
          </p:cNvPr>
          <p:cNvSpPr txBox="1"/>
          <p:nvPr/>
        </p:nvSpPr>
        <p:spPr>
          <a:xfrm flipH="1">
            <a:off x="9486637" y="4119847"/>
            <a:ext cx="17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-Bedingung</a:t>
            </a: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xmlns="" id="{4C6D6D9B-C180-4574-B528-7814F1B1EAA2}"/>
              </a:ext>
            </a:extLst>
          </p:cNvPr>
          <p:cNvSpPr/>
          <p:nvPr/>
        </p:nvSpPr>
        <p:spPr>
          <a:xfrm>
            <a:off x="6389395" y="4591000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xmlns="" id="{E5EEEB04-83D2-45BA-97CE-7BB83B11F1FF}"/>
              </a:ext>
            </a:extLst>
          </p:cNvPr>
          <p:cNvSpPr/>
          <p:nvPr/>
        </p:nvSpPr>
        <p:spPr>
          <a:xfrm>
            <a:off x="6389395" y="504014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xmlns="" id="{2EB76DEE-63A2-4DD1-AF51-21357CE30BE8}"/>
              </a:ext>
            </a:extLst>
          </p:cNvPr>
          <p:cNvCxnSpPr>
            <a:cxnSpLocks/>
          </p:cNvCxnSpPr>
          <p:nvPr/>
        </p:nvCxnSpPr>
        <p:spPr>
          <a:xfrm flipH="1">
            <a:off x="9071505" y="4127699"/>
            <a:ext cx="10138" cy="1336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aute 207">
            <a:extLst>
              <a:ext uri="{FF2B5EF4-FFF2-40B4-BE49-F238E27FC236}">
                <a16:creationId xmlns:a16="http://schemas.microsoft.com/office/drawing/2014/main" xmlns="" id="{D0CA42B3-D308-4C21-92CA-2558BFFDFD9F}"/>
              </a:ext>
            </a:extLst>
          </p:cNvPr>
          <p:cNvSpPr/>
          <p:nvPr/>
        </p:nvSpPr>
        <p:spPr>
          <a:xfrm>
            <a:off x="8782128" y="4302136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xmlns="" id="{12A3A6C0-9EE0-4DD2-B7E3-19CEDAABFBBE}"/>
              </a:ext>
            </a:extLst>
          </p:cNvPr>
          <p:cNvSpPr txBox="1"/>
          <p:nvPr/>
        </p:nvSpPr>
        <p:spPr>
          <a:xfrm flipH="1">
            <a:off x="6386029" y="4577458"/>
            <a:ext cx="267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xmlns="" id="{8A717970-7CE9-416F-B3CA-AD1A6909D827}"/>
              </a:ext>
            </a:extLst>
          </p:cNvPr>
          <p:cNvSpPr txBox="1"/>
          <p:nvPr/>
        </p:nvSpPr>
        <p:spPr>
          <a:xfrm flipH="1">
            <a:off x="9080705" y="4632083"/>
            <a:ext cx="26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xmlns="" id="{94DC884A-CCE5-44AE-8B5D-8FB57021619A}"/>
              </a:ext>
            </a:extLst>
          </p:cNvPr>
          <p:cNvSpPr/>
          <p:nvPr/>
        </p:nvSpPr>
        <p:spPr>
          <a:xfrm>
            <a:off x="8557298" y="504546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xmlns="" id="{5FAF4723-F0EF-4420-BE69-365B93777135}"/>
              </a:ext>
            </a:extLst>
          </p:cNvPr>
          <p:cNvSpPr txBox="1"/>
          <p:nvPr/>
        </p:nvSpPr>
        <p:spPr>
          <a:xfrm flipH="1">
            <a:off x="6675243" y="5008046"/>
            <a:ext cx="221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Schritt-ja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xmlns="" id="{CAF0E100-F642-4BF8-BEE8-010D5EA454F1}"/>
              </a:ext>
            </a:extLst>
          </p:cNvPr>
          <p:cNvSpPr/>
          <p:nvPr/>
        </p:nvSpPr>
        <p:spPr>
          <a:xfrm>
            <a:off x="11264745" y="504026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xmlns="" id="{87D34C1A-3364-48F9-BC18-20A05D935F97}"/>
              </a:ext>
            </a:extLst>
          </p:cNvPr>
          <p:cNvSpPr txBox="1"/>
          <p:nvPr/>
        </p:nvSpPr>
        <p:spPr>
          <a:xfrm flipH="1">
            <a:off x="9370803" y="5040146"/>
            <a:ext cx="201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Schritt-nein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xmlns="" id="{A0265648-CAE2-4460-BCBA-C1DF3903FCDB}"/>
              </a:ext>
            </a:extLst>
          </p:cNvPr>
          <p:cNvSpPr/>
          <p:nvPr/>
        </p:nvSpPr>
        <p:spPr>
          <a:xfrm>
            <a:off x="6389395" y="5488630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xmlns="" id="{03AFB55D-3E39-4F47-B48C-32DA78B65923}"/>
              </a:ext>
            </a:extLst>
          </p:cNvPr>
          <p:cNvSpPr/>
          <p:nvPr/>
        </p:nvSpPr>
        <p:spPr>
          <a:xfrm>
            <a:off x="11377892" y="550271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xmlns="" id="{36CFACF6-37E2-4A1D-898D-0A5BD5A73671}"/>
              </a:ext>
            </a:extLst>
          </p:cNvPr>
          <p:cNvSpPr txBox="1"/>
          <p:nvPr/>
        </p:nvSpPr>
        <p:spPr>
          <a:xfrm flipH="1">
            <a:off x="6386074" y="550460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72" name="Abgerundete rechteckige Legende 32">
            <a:extLst>
              <a:ext uri="{FF2B5EF4-FFF2-40B4-BE49-F238E27FC236}">
                <a16:creationId xmlns:a16="http://schemas.microsoft.com/office/drawing/2014/main" xmlns="" id="{C66C3AEA-6C0C-47D4-891E-1FBDB7B23809}"/>
              </a:ext>
            </a:extLst>
          </p:cNvPr>
          <p:cNvSpPr/>
          <p:nvPr/>
        </p:nvSpPr>
        <p:spPr>
          <a:xfrm>
            <a:off x="1875083" y="5671270"/>
            <a:ext cx="3560779" cy="1115218"/>
          </a:xfrm>
          <a:prstGeom prst="wedgeRoundRectCallout">
            <a:avLst>
              <a:gd name="adj1" fmla="val 116774"/>
              <a:gd name="adj2" fmla="val -156152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Neues Problem: nachfolgender </a:t>
            </a:r>
            <a:r>
              <a:rPr lang="de-DE" sz="1600" dirty="0" err="1">
                <a:solidFill>
                  <a:schemeClr val="tx1"/>
                </a:solidFill>
              </a:rPr>
              <a:t>If</a:t>
            </a:r>
            <a:r>
              <a:rPr lang="de-DE" sz="1600" dirty="0">
                <a:solidFill>
                  <a:schemeClr val="tx1"/>
                </a:solidFill>
              </a:rPr>
              <a:t>-Else-Schritt lässt sich nicht von Schritten in Subsequenz unterscheiden -&gt; Lösungsvorschlag auf nächster Folie </a:t>
            </a:r>
          </a:p>
        </p:txBody>
      </p:sp>
    </p:spTree>
    <p:extLst>
      <p:ext uri="{BB962C8B-B14F-4D97-AF65-F5344CB8AC3E}">
        <p14:creationId xmlns:p14="http://schemas.microsoft.com/office/powerpoint/2010/main" val="3419355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/>
          <p:cNvSpPr txBox="1"/>
          <p:nvPr/>
        </p:nvSpPr>
        <p:spPr>
          <a:xfrm>
            <a:off x="501329" y="71512"/>
            <a:ext cx="538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u="sng" dirty="0"/>
              <a:t>Lösungsvorschlag:</a:t>
            </a:r>
            <a:r>
              <a:rPr lang="de-DE" dirty="0"/>
              <a:t> Subsequenzen mit einem Rahmen versehen  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xmlns="" id="{A5FECA04-3E6A-4FA2-9781-3AF20E0E8E15}"/>
              </a:ext>
            </a:extLst>
          </p:cNvPr>
          <p:cNvSpPr/>
          <p:nvPr/>
        </p:nvSpPr>
        <p:spPr>
          <a:xfrm>
            <a:off x="696169" y="955445"/>
            <a:ext cx="5391149" cy="49194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xmlns="" id="{30BEDE39-05C6-4AE7-9A6E-C9276954274B}"/>
              </a:ext>
            </a:extLst>
          </p:cNvPr>
          <p:cNvSpPr/>
          <p:nvPr/>
        </p:nvSpPr>
        <p:spPr>
          <a:xfrm>
            <a:off x="696169" y="955445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5" name="Textfeld 174">
            <a:extLst>
              <a:ext uri="{FF2B5EF4-FFF2-40B4-BE49-F238E27FC236}">
                <a16:creationId xmlns:a16="http://schemas.microsoft.com/office/drawing/2014/main" xmlns="" id="{8ECAB9FD-3F13-4A53-B2F1-8DB69E4ACB3A}"/>
              </a:ext>
            </a:extLst>
          </p:cNvPr>
          <p:cNvSpPr txBox="1"/>
          <p:nvPr/>
        </p:nvSpPr>
        <p:spPr>
          <a:xfrm flipH="1">
            <a:off x="696169" y="95544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xmlns="" id="{1991C4C2-8D89-447B-8532-723FEDFF1574}"/>
              </a:ext>
            </a:extLst>
          </p:cNvPr>
          <p:cNvSpPr/>
          <p:nvPr/>
        </p:nvSpPr>
        <p:spPr>
          <a:xfrm>
            <a:off x="704191" y="1406160"/>
            <a:ext cx="5372757" cy="2650094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xmlns="" id="{E9BC4ADF-0DF1-4604-973E-ED8961A03DB8}"/>
              </a:ext>
            </a:extLst>
          </p:cNvPr>
          <p:cNvSpPr/>
          <p:nvPr/>
        </p:nvSpPr>
        <p:spPr>
          <a:xfrm>
            <a:off x="715368" y="1420267"/>
            <a:ext cx="5349436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Textfeld 177">
            <a:extLst>
              <a:ext uri="{FF2B5EF4-FFF2-40B4-BE49-F238E27FC236}">
                <a16:creationId xmlns:a16="http://schemas.microsoft.com/office/drawing/2014/main" xmlns="" id="{161D3489-4C30-4BB7-97FB-41836162537A}"/>
              </a:ext>
            </a:extLst>
          </p:cNvPr>
          <p:cNvSpPr txBox="1"/>
          <p:nvPr/>
        </p:nvSpPr>
        <p:spPr>
          <a:xfrm flipH="1">
            <a:off x="736481" y="1420578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xmlns="" id="{D252927C-5956-46F6-B660-E4D82858958B}"/>
              </a:ext>
            </a:extLst>
          </p:cNvPr>
          <p:cNvSpPr/>
          <p:nvPr/>
        </p:nvSpPr>
        <p:spPr>
          <a:xfrm>
            <a:off x="715369" y="1866502"/>
            <a:ext cx="5353312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Textfeld 179">
            <a:extLst>
              <a:ext uri="{FF2B5EF4-FFF2-40B4-BE49-F238E27FC236}">
                <a16:creationId xmlns:a16="http://schemas.microsoft.com/office/drawing/2014/main" xmlns="" id="{1AEDD302-C964-44A4-9FA8-B008E27DF74C}"/>
              </a:ext>
            </a:extLst>
          </p:cNvPr>
          <p:cNvSpPr txBox="1"/>
          <p:nvPr/>
        </p:nvSpPr>
        <p:spPr>
          <a:xfrm flipH="1">
            <a:off x="985338" y="1858826"/>
            <a:ext cx="45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xmlns="" id="{C91AC55E-05BE-448B-86A2-54EF89FD3F19}"/>
              </a:ext>
            </a:extLst>
          </p:cNvPr>
          <p:cNvSpPr/>
          <p:nvPr/>
        </p:nvSpPr>
        <p:spPr>
          <a:xfrm>
            <a:off x="5688223" y="96704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xmlns="" id="{1A7237AA-960F-4624-9431-7075FA21BB66}"/>
              </a:ext>
            </a:extLst>
          </p:cNvPr>
          <p:cNvSpPr/>
          <p:nvPr/>
        </p:nvSpPr>
        <p:spPr>
          <a:xfrm>
            <a:off x="5556366" y="188860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xmlns="" id="{55E7A829-4F8F-4E1D-8EB2-08BDBAA15290}"/>
              </a:ext>
            </a:extLst>
          </p:cNvPr>
          <p:cNvSpPr/>
          <p:nvPr/>
        </p:nvSpPr>
        <p:spPr>
          <a:xfrm>
            <a:off x="5665773" y="144121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xmlns="" id="{92B50848-E51A-44C4-9E2C-792B75F4BC7F}"/>
              </a:ext>
            </a:extLst>
          </p:cNvPr>
          <p:cNvSpPr/>
          <p:nvPr/>
        </p:nvSpPr>
        <p:spPr>
          <a:xfrm>
            <a:off x="692823" y="4078996"/>
            <a:ext cx="5397816" cy="132774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xmlns="" id="{6B1923CB-3152-497B-AFF2-D382C4A260E7}"/>
              </a:ext>
            </a:extLst>
          </p:cNvPr>
          <p:cNvSpPr/>
          <p:nvPr/>
        </p:nvSpPr>
        <p:spPr>
          <a:xfrm>
            <a:off x="699490" y="4081093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xmlns="" id="{EECAD654-5DB4-4522-8113-46F3DF0618CD}"/>
              </a:ext>
            </a:extLst>
          </p:cNvPr>
          <p:cNvSpPr/>
          <p:nvPr/>
        </p:nvSpPr>
        <p:spPr>
          <a:xfrm>
            <a:off x="5681704" y="409678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7" name="Textfeld 206">
            <a:extLst>
              <a:ext uri="{FF2B5EF4-FFF2-40B4-BE49-F238E27FC236}">
                <a16:creationId xmlns:a16="http://schemas.microsoft.com/office/drawing/2014/main" xmlns="" id="{19EC9A53-C942-482C-B041-B54072B52B2E}"/>
              </a:ext>
            </a:extLst>
          </p:cNvPr>
          <p:cNvSpPr txBox="1"/>
          <p:nvPr/>
        </p:nvSpPr>
        <p:spPr>
          <a:xfrm flipH="1">
            <a:off x="3796732" y="4059806"/>
            <a:ext cx="17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-Bedingung</a:t>
            </a: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xmlns="" id="{4C6D6D9B-C180-4574-B528-7814F1B1EAA2}"/>
              </a:ext>
            </a:extLst>
          </p:cNvPr>
          <p:cNvSpPr/>
          <p:nvPr/>
        </p:nvSpPr>
        <p:spPr>
          <a:xfrm>
            <a:off x="699490" y="4530959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xmlns="" id="{E5EEEB04-83D2-45BA-97CE-7BB83B11F1FF}"/>
              </a:ext>
            </a:extLst>
          </p:cNvPr>
          <p:cNvSpPr/>
          <p:nvPr/>
        </p:nvSpPr>
        <p:spPr>
          <a:xfrm>
            <a:off x="699490" y="4980105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Gerader Verbinder 204">
            <a:extLst>
              <a:ext uri="{FF2B5EF4-FFF2-40B4-BE49-F238E27FC236}">
                <a16:creationId xmlns:a16="http://schemas.microsoft.com/office/drawing/2014/main" xmlns="" id="{2EB76DEE-63A2-4DD1-AF51-21357CE30BE8}"/>
              </a:ext>
            </a:extLst>
          </p:cNvPr>
          <p:cNvCxnSpPr>
            <a:cxnSpLocks/>
          </p:cNvCxnSpPr>
          <p:nvPr/>
        </p:nvCxnSpPr>
        <p:spPr>
          <a:xfrm flipH="1">
            <a:off x="3381600" y="4067658"/>
            <a:ext cx="10138" cy="1336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aute 207">
            <a:extLst>
              <a:ext uri="{FF2B5EF4-FFF2-40B4-BE49-F238E27FC236}">
                <a16:creationId xmlns:a16="http://schemas.microsoft.com/office/drawing/2014/main" xmlns="" id="{D0CA42B3-D308-4C21-92CA-2558BFFDFD9F}"/>
              </a:ext>
            </a:extLst>
          </p:cNvPr>
          <p:cNvSpPr/>
          <p:nvPr/>
        </p:nvSpPr>
        <p:spPr>
          <a:xfrm>
            <a:off x="3092223" y="4242095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Textfeld 210">
            <a:extLst>
              <a:ext uri="{FF2B5EF4-FFF2-40B4-BE49-F238E27FC236}">
                <a16:creationId xmlns:a16="http://schemas.microsoft.com/office/drawing/2014/main" xmlns="" id="{12A3A6C0-9EE0-4DD2-B7E3-19CEDAABFBBE}"/>
              </a:ext>
            </a:extLst>
          </p:cNvPr>
          <p:cNvSpPr txBox="1"/>
          <p:nvPr/>
        </p:nvSpPr>
        <p:spPr>
          <a:xfrm flipH="1">
            <a:off x="696124" y="4517417"/>
            <a:ext cx="267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212" name="Textfeld 211">
            <a:extLst>
              <a:ext uri="{FF2B5EF4-FFF2-40B4-BE49-F238E27FC236}">
                <a16:creationId xmlns:a16="http://schemas.microsoft.com/office/drawing/2014/main" xmlns="" id="{8A717970-7CE9-416F-B3CA-AD1A6909D827}"/>
              </a:ext>
            </a:extLst>
          </p:cNvPr>
          <p:cNvSpPr txBox="1"/>
          <p:nvPr/>
        </p:nvSpPr>
        <p:spPr>
          <a:xfrm flipH="1">
            <a:off x="3390800" y="4572042"/>
            <a:ext cx="267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xmlns="" id="{94DC884A-CCE5-44AE-8B5D-8FB57021619A}"/>
              </a:ext>
            </a:extLst>
          </p:cNvPr>
          <p:cNvSpPr/>
          <p:nvPr/>
        </p:nvSpPr>
        <p:spPr>
          <a:xfrm>
            <a:off x="2867393" y="498542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214" name="Textfeld 213">
            <a:extLst>
              <a:ext uri="{FF2B5EF4-FFF2-40B4-BE49-F238E27FC236}">
                <a16:creationId xmlns:a16="http://schemas.microsoft.com/office/drawing/2014/main" xmlns="" id="{5FAF4723-F0EF-4420-BE69-365B93777135}"/>
              </a:ext>
            </a:extLst>
          </p:cNvPr>
          <p:cNvSpPr txBox="1"/>
          <p:nvPr/>
        </p:nvSpPr>
        <p:spPr>
          <a:xfrm flipH="1">
            <a:off x="985338" y="4948005"/>
            <a:ext cx="221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Schritt-ja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xmlns="" id="{CAF0E100-F642-4BF8-BEE8-010D5EA454F1}"/>
              </a:ext>
            </a:extLst>
          </p:cNvPr>
          <p:cNvSpPr/>
          <p:nvPr/>
        </p:nvSpPr>
        <p:spPr>
          <a:xfrm>
            <a:off x="5574840" y="499172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216" name="Textfeld 215">
            <a:extLst>
              <a:ext uri="{FF2B5EF4-FFF2-40B4-BE49-F238E27FC236}">
                <a16:creationId xmlns:a16="http://schemas.microsoft.com/office/drawing/2014/main" xmlns="" id="{87D34C1A-3364-48F9-BC18-20A05D935F97}"/>
              </a:ext>
            </a:extLst>
          </p:cNvPr>
          <p:cNvSpPr txBox="1"/>
          <p:nvPr/>
        </p:nvSpPr>
        <p:spPr>
          <a:xfrm flipH="1">
            <a:off x="3680898" y="4980105"/>
            <a:ext cx="201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Schritt-nein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xmlns="" id="{A0265648-CAE2-4460-BCBA-C1DF3903FCDB}"/>
              </a:ext>
            </a:extLst>
          </p:cNvPr>
          <p:cNvSpPr/>
          <p:nvPr/>
        </p:nvSpPr>
        <p:spPr>
          <a:xfrm>
            <a:off x="699490" y="5428589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xmlns="" id="{03AFB55D-3E39-4F47-B48C-32DA78B65923}"/>
              </a:ext>
            </a:extLst>
          </p:cNvPr>
          <p:cNvSpPr/>
          <p:nvPr/>
        </p:nvSpPr>
        <p:spPr>
          <a:xfrm>
            <a:off x="5687987" y="5442670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19" name="Textfeld 218">
            <a:extLst>
              <a:ext uri="{FF2B5EF4-FFF2-40B4-BE49-F238E27FC236}">
                <a16:creationId xmlns:a16="http://schemas.microsoft.com/office/drawing/2014/main" xmlns="" id="{36CFACF6-37E2-4A1D-898D-0A5BD5A73671}"/>
              </a:ext>
            </a:extLst>
          </p:cNvPr>
          <p:cNvSpPr txBox="1"/>
          <p:nvPr/>
        </p:nvSpPr>
        <p:spPr>
          <a:xfrm flipH="1">
            <a:off x="696169" y="5444562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xmlns="" id="{9C03BDC8-565A-4537-9767-E84E9C9D3BAF}"/>
              </a:ext>
            </a:extLst>
          </p:cNvPr>
          <p:cNvSpPr/>
          <p:nvPr/>
        </p:nvSpPr>
        <p:spPr>
          <a:xfrm>
            <a:off x="704943" y="2313706"/>
            <a:ext cx="5365037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xmlns="" id="{C8D0DD91-6B0A-4D3D-AB15-E8F9AF889D3D}"/>
              </a:ext>
            </a:extLst>
          </p:cNvPr>
          <p:cNvSpPr/>
          <p:nvPr/>
        </p:nvSpPr>
        <p:spPr>
          <a:xfrm>
            <a:off x="709741" y="2760769"/>
            <a:ext cx="535585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xmlns="" id="{B185B66C-7EDE-4234-AE47-22F07F4DD187}"/>
              </a:ext>
            </a:extLst>
          </p:cNvPr>
          <p:cNvSpPr/>
          <p:nvPr/>
        </p:nvSpPr>
        <p:spPr>
          <a:xfrm>
            <a:off x="709742" y="3207397"/>
            <a:ext cx="5355062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1" name="Gerader Verbinder 190">
            <a:extLst>
              <a:ext uri="{FF2B5EF4-FFF2-40B4-BE49-F238E27FC236}">
                <a16:creationId xmlns:a16="http://schemas.microsoft.com/office/drawing/2014/main" xmlns="" id="{23847999-3B3E-43D7-ABC2-A1000E9CF12A}"/>
              </a:ext>
            </a:extLst>
          </p:cNvPr>
          <p:cNvCxnSpPr>
            <a:cxnSpLocks/>
          </p:cNvCxnSpPr>
          <p:nvPr/>
        </p:nvCxnSpPr>
        <p:spPr>
          <a:xfrm flipH="1">
            <a:off x="3387047" y="2334177"/>
            <a:ext cx="10138" cy="13362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aute 191">
            <a:extLst>
              <a:ext uri="{FF2B5EF4-FFF2-40B4-BE49-F238E27FC236}">
                <a16:creationId xmlns:a16="http://schemas.microsoft.com/office/drawing/2014/main" xmlns="" id="{175589AA-0FCB-44B7-AF36-F34CBC4C9BEB}"/>
              </a:ext>
            </a:extLst>
          </p:cNvPr>
          <p:cNvSpPr/>
          <p:nvPr/>
        </p:nvSpPr>
        <p:spPr>
          <a:xfrm>
            <a:off x="3102505" y="2475694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9" name="Textfeld 188">
            <a:extLst>
              <a:ext uri="{FF2B5EF4-FFF2-40B4-BE49-F238E27FC236}">
                <a16:creationId xmlns:a16="http://schemas.microsoft.com/office/drawing/2014/main" xmlns="" id="{5648D406-ED06-4DA2-AF28-257759C82DF2}"/>
              </a:ext>
            </a:extLst>
          </p:cNvPr>
          <p:cNvSpPr txBox="1"/>
          <p:nvPr/>
        </p:nvSpPr>
        <p:spPr>
          <a:xfrm flipH="1">
            <a:off x="3798044" y="2310615"/>
            <a:ext cx="17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-Bedingung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xmlns="" id="{5E70273C-5ABF-4E6F-A5CB-1FAB4D26E2D0}"/>
              </a:ext>
            </a:extLst>
          </p:cNvPr>
          <p:cNvSpPr/>
          <p:nvPr/>
        </p:nvSpPr>
        <p:spPr>
          <a:xfrm>
            <a:off x="5553606" y="232303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187" name="Textfeld 186">
            <a:extLst>
              <a:ext uri="{FF2B5EF4-FFF2-40B4-BE49-F238E27FC236}">
                <a16:creationId xmlns:a16="http://schemas.microsoft.com/office/drawing/2014/main" xmlns="" id="{1043F500-7A57-40C2-AC18-9A8E4DBEA5A6}"/>
              </a:ext>
            </a:extLst>
          </p:cNvPr>
          <p:cNvSpPr txBox="1"/>
          <p:nvPr/>
        </p:nvSpPr>
        <p:spPr>
          <a:xfrm flipH="1">
            <a:off x="696050" y="2753093"/>
            <a:ext cx="267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Ja</a:t>
            </a: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xmlns="" id="{596FF3AB-6707-4091-BBB7-3AF7F13F8749}"/>
              </a:ext>
            </a:extLst>
          </p:cNvPr>
          <p:cNvSpPr txBox="1"/>
          <p:nvPr/>
        </p:nvSpPr>
        <p:spPr>
          <a:xfrm flipH="1">
            <a:off x="3390085" y="2766789"/>
            <a:ext cx="2664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Nein</a:t>
            </a:r>
          </a:p>
        </p:txBody>
      </p:sp>
      <p:sp>
        <p:nvSpPr>
          <p:cNvPr id="193" name="Textfeld 192">
            <a:extLst>
              <a:ext uri="{FF2B5EF4-FFF2-40B4-BE49-F238E27FC236}">
                <a16:creationId xmlns:a16="http://schemas.microsoft.com/office/drawing/2014/main" xmlns="" id="{C5D5A354-4848-4112-8DE9-6D276D58B7AB}"/>
              </a:ext>
            </a:extLst>
          </p:cNvPr>
          <p:cNvSpPr txBox="1"/>
          <p:nvPr/>
        </p:nvSpPr>
        <p:spPr>
          <a:xfrm flipH="1">
            <a:off x="985338" y="3191119"/>
            <a:ext cx="2211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Schritt-ja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xmlns="" id="{23DB7643-F688-4ED2-AFE9-8B551B51D0D3}"/>
              </a:ext>
            </a:extLst>
          </p:cNvPr>
          <p:cNvSpPr txBox="1"/>
          <p:nvPr/>
        </p:nvSpPr>
        <p:spPr>
          <a:xfrm flipH="1">
            <a:off x="3686295" y="3199104"/>
            <a:ext cx="201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Schritt-nein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xmlns="" id="{4D6876DC-C48D-4102-9F01-EDD8C138F61C}"/>
              </a:ext>
            </a:extLst>
          </p:cNvPr>
          <p:cNvSpPr/>
          <p:nvPr/>
        </p:nvSpPr>
        <p:spPr>
          <a:xfrm>
            <a:off x="2872464" y="322305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2.2.1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xmlns="" id="{9A133214-C232-4611-A649-F7827DA055FD}"/>
              </a:ext>
            </a:extLst>
          </p:cNvPr>
          <p:cNvSpPr/>
          <p:nvPr/>
        </p:nvSpPr>
        <p:spPr>
          <a:xfrm>
            <a:off x="5553606" y="322305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2.3.1</a:t>
            </a:r>
          </a:p>
        </p:txBody>
      </p:sp>
      <p:sp>
        <p:nvSpPr>
          <p:cNvPr id="202" name="Textfeld 201">
            <a:extLst>
              <a:ext uri="{FF2B5EF4-FFF2-40B4-BE49-F238E27FC236}">
                <a16:creationId xmlns:a16="http://schemas.microsoft.com/office/drawing/2014/main" xmlns="" id="{719F9740-8AB1-4737-9E47-88FF3A33542A}"/>
              </a:ext>
            </a:extLst>
          </p:cNvPr>
          <p:cNvSpPr txBox="1"/>
          <p:nvPr/>
        </p:nvSpPr>
        <p:spPr>
          <a:xfrm flipH="1">
            <a:off x="985338" y="3635428"/>
            <a:ext cx="458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xmlns="" id="{575A1339-AA95-4992-8572-E6EDDAC47E4A}"/>
              </a:ext>
            </a:extLst>
          </p:cNvPr>
          <p:cNvSpPr/>
          <p:nvPr/>
        </p:nvSpPr>
        <p:spPr>
          <a:xfrm>
            <a:off x="5553605" y="366824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2.4</a:t>
            </a:r>
          </a:p>
        </p:txBody>
      </p:sp>
    </p:spTree>
    <p:extLst>
      <p:ext uri="{BB962C8B-B14F-4D97-AF65-F5344CB8AC3E}">
        <p14:creationId xmlns:p14="http://schemas.microsoft.com/office/powerpoint/2010/main" val="42463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C8D0DD91-6B0A-4D3D-AB15-E8F9AF889D3D}"/>
              </a:ext>
            </a:extLst>
          </p:cNvPr>
          <p:cNvSpPr/>
          <p:nvPr/>
        </p:nvSpPr>
        <p:spPr>
          <a:xfrm>
            <a:off x="2775914" y="1397313"/>
            <a:ext cx="5355853" cy="204734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xmlns="" id="{23847999-3B3E-43D7-ABC2-A1000E9CF12A}"/>
              </a:ext>
            </a:extLst>
          </p:cNvPr>
          <p:cNvCxnSpPr>
            <a:cxnSpLocks/>
          </p:cNvCxnSpPr>
          <p:nvPr/>
        </p:nvCxnSpPr>
        <p:spPr>
          <a:xfrm flipH="1">
            <a:off x="5474104" y="1390390"/>
            <a:ext cx="2400" cy="2054269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xmlns="" id="{23847999-3B3E-43D7-ABC2-A1000E9CF12A}"/>
              </a:ext>
            </a:extLst>
          </p:cNvPr>
          <p:cNvCxnSpPr>
            <a:cxnSpLocks/>
          </p:cNvCxnSpPr>
          <p:nvPr/>
        </p:nvCxnSpPr>
        <p:spPr>
          <a:xfrm flipH="1">
            <a:off x="2775915" y="3444659"/>
            <a:ext cx="535585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xmlns="" id="{23847999-3B3E-43D7-ABC2-A1000E9CF12A}"/>
              </a:ext>
            </a:extLst>
          </p:cNvPr>
          <p:cNvCxnSpPr>
            <a:cxnSpLocks/>
          </p:cNvCxnSpPr>
          <p:nvPr/>
        </p:nvCxnSpPr>
        <p:spPr>
          <a:xfrm flipH="1">
            <a:off x="2775913" y="2441257"/>
            <a:ext cx="5355852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aute 49">
            <a:extLst>
              <a:ext uri="{FF2B5EF4-FFF2-40B4-BE49-F238E27FC236}">
                <a16:creationId xmlns:a16="http://schemas.microsoft.com/office/drawing/2014/main" xmlns="" id="{175589AA-0FCB-44B7-AF36-F34CBC4C9BEB}"/>
              </a:ext>
            </a:extLst>
          </p:cNvPr>
          <p:cNvSpPr/>
          <p:nvPr/>
        </p:nvSpPr>
        <p:spPr>
          <a:xfrm>
            <a:off x="4818106" y="1739929"/>
            <a:ext cx="1291745" cy="1402656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/>
          <p:cNvSpPr txBox="1"/>
          <p:nvPr/>
        </p:nvSpPr>
        <p:spPr>
          <a:xfrm>
            <a:off x="5204836" y="850117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2px</a:t>
            </a: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4808713" y="1414122"/>
            <a:ext cx="6262" cy="20542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/>
          <p:cNvCxnSpPr/>
          <p:nvPr/>
        </p:nvCxnSpPr>
        <p:spPr>
          <a:xfrm>
            <a:off x="6100459" y="1414122"/>
            <a:ext cx="6262" cy="205426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feld 78"/>
          <p:cNvSpPr txBox="1"/>
          <p:nvPr/>
        </p:nvSpPr>
        <p:spPr>
          <a:xfrm>
            <a:off x="8417490" y="2232858"/>
            <a:ext cx="51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2px</a:t>
            </a:r>
            <a:endParaRPr lang="de-DE" dirty="0"/>
          </a:p>
        </p:txBody>
      </p:sp>
      <p:sp>
        <p:nvSpPr>
          <p:cNvPr id="16" name="Geschweifte Klammer rechts 15"/>
          <p:cNvSpPr/>
          <p:nvPr/>
        </p:nvSpPr>
        <p:spPr>
          <a:xfrm>
            <a:off x="8254652" y="1390390"/>
            <a:ext cx="162836" cy="951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Textfeld 79"/>
          <p:cNvSpPr txBox="1"/>
          <p:nvPr/>
        </p:nvSpPr>
        <p:spPr>
          <a:xfrm>
            <a:off x="8496580" y="1681713"/>
            <a:ext cx="85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</a:t>
            </a:r>
            <a:r>
              <a:rPr lang="de-DE" dirty="0" err="1" smtClean="0"/>
              <a:t>ill:pref</a:t>
            </a:r>
            <a:endParaRPr lang="de-DE" dirty="0"/>
          </a:p>
        </p:txBody>
      </p:sp>
      <p:sp>
        <p:nvSpPr>
          <p:cNvPr id="82" name="Geschweifte Klammer rechts 81"/>
          <p:cNvSpPr/>
          <p:nvPr/>
        </p:nvSpPr>
        <p:spPr>
          <a:xfrm>
            <a:off x="8254652" y="2478728"/>
            <a:ext cx="162836" cy="951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Geschweifte Klammer rechts 82"/>
          <p:cNvSpPr/>
          <p:nvPr/>
        </p:nvSpPr>
        <p:spPr>
          <a:xfrm rot="16200000">
            <a:off x="5608275" y="906322"/>
            <a:ext cx="442270" cy="560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Textfeld 83"/>
          <p:cNvSpPr txBox="1"/>
          <p:nvPr/>
        </p:nvSpPr>
        <p:spPr>
          <a:xfrm>
            <a:off x="2572236" y="4422901"/>
            <a:ext cx="6363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 = (Rautenbreite-2 / 2) * Zoomfaktor</a:t>
            </a:r>
          </a:p>
          <a:p>
            <a:r>
              <a:rPr lang="de-DE" dirty="0"/>
              <a:t> </a:t>
            </a:r>
            <a:r>
              <a:rPr lang="de-DE" dirty="0" smtClean="0"/>
              <a:t>  Muss </a:t>
            </a:r>
            <a:r>
              <a:rPr lang="de-DE" dirty="0"/>
              <a:t>bei </a:t>
            </a:r>
            <a:r>
              <a:rPr lang="de-DE" dirty="0" err="1"/>
              <a:t>Resizing</a:t>
            </a:r>
            <a:r>
              <a:rPr lang="de-DE" dirty="0"/>
              <a:t> (neues B) und Zoomen neu berechnet werden</a:t>
            </a:r>
          </a:p>
        </p:txBody>
      </p:sp>
      <p:sp>
        <p:nvSpPr>
          <p:cNvPr id="85" name="Textfeld 84"/>
          <p:cNvSpPr txBox="1"/>
          <p:nvPr/>
        </p:nvSpPr>
        <p:spPr>
          <a:xfrm>
            <a:off x="5592680" y="528898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Rpx</a:t>
            </a:r>
            <a:endParaRPr lang="de-DE" dirty="0"/>
          </a:p>
        </p:txBody>
      </p:sp>
      <p:sp>
        <p:nvSpPr>
          <p:cNvPr id="86" name="Geschweifte Klammer rechts 85"/>
          <p:cNvSpPr/>
          <p:nvPr/>
        </p:nvSpPr>
        <p:spPr>
          <a:xfrm rot="16200000">
            <a:off x="4870257" y="882594"/>
            <a:ext cx="442270" cy="56088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4845535" y="526940"/>
            <a:ext cx="52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Rpx</a:t>
            </a:r>
            <a:endParaRPr lang="de-DE" dirty="0"/>
          </a:p>
        </p:txBody>
      </p:sp>
      <p:sp>
        <p:nvSpPr>
          <p:cNvPr id="88" name="Geschweifte Klammer rechts 87"/>
          <p:cNvSpPr/>
          <p:nvPr/>
        </p:nvSpPr>
        <p:spPr>
          <a:xfrm rot="16200000">
            <a:off x="3573131" y="133325"/>
            <a:ext cx="442270" cy="202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3531117" y="542041"/>
            <a:ext cx="56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IFpx</a:t>
            </a:r>
            <a:endParaRPr lang="de-DE" dirty="0"/>
          </a:p>
        </p:txBody>
      </p:sp>
      <p:sp>
        <p:nvSpPr>
          <p:cNvPr id="90" name="Textfeld 89"/>
          <p:cNvSpPr txBox="1"/>
          <p:nvPr/>
        </p:nvSpPr>
        <p:spPr>
          <a:xfrm>
            <a:off x="2572236" y="5143680"/>
            <a:ext cx="668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IF = (B – 2R – 2) * Userdefiniertes Rechts-Links-Verhältnis (initial 50%)</a:t>
            </a:r>
          </a:p>
          <a:p>
            <a:r>
              <a:rPr lang="de-DE" dirty="0"/>
              <a:t> </a:t>
            </a:r>
            <a:r>
              <a:rPr lang="de-DE" dirty="0" smtClean="0"/>
              <a:t>  Muss bei </a:t>
            </a:r>
            <a:r>
              <a:rPr lang="de-DE" dirty="0" err="1" smtClean="0"/>
              <a:t>Resizing</a:t>
            </a:r>
            <a:r>
              <a:rPr lang="de-DE" dirty="0" smtClean="0"/>
              <a:t> (neues B) und Zoomen neu berechnet werden</a:t>
            </a:r>
            <a:endParaRPr lang="de-DE" dirty="0"/>
          </a:p>
        </p:txBody>
      </p:sp>
      <p:sp>
        <p:nvSpPr>
          <p:cNvPr id="91" name="Geschweifte Klammer rechts 90"/>
          <p:cNvSpPr/>
          <p:nvPr/>
        </p:nvSpPr>
        <p:spPr>
          <a:xfrm rot="16200000" flipH="1">
            <a:off x="5261406" y="1085737"/>
            <a:ext cx="398165" cy="5342552"/>
          </a:xfrm>
          <a:prstGeom prst="rightBrace">
            <a:avLst>
              <a:gd name="adj1" fmla="val 8333"/>
              <a:gd name="adj2" fmla="val 49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/>
          <p:cNvSpPr txBox="1"/>
          <p:nvPr/>
        </p:nvSpPr>
        <p:spPr>
          <a:xfrm>
            <a:off x="5283382" y="39541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93" name="Geschweifte Klammer rechts 92"/>
          <p:cNvSpPr/>
          <p:nvPr/>
        </p:nvSpPr>
        <p:spPr>
          <a:xfrm flipH="1">
            <a:off x="2529732" y="2492681"/>
            <a:ext cx="189654" cy="9519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Textfeld 93"/>
          <p:cNvSpPr txBox="1"/>
          <p:nvPr/>
        </p:nvSpPr>
        <p:spPr>
          <a:xfrm>
            <a:off x="1129174" y="2770051"/>
            <a:ext cx="13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fill:pref:grow</a:t>
            </a:r>
            <a:endParaRPr lang="de-DE" dirty="0"/>
          </a:p>
        </p:txBody>
      </p:sp>
      <p:sp>
        <p:nvSpPr>
          <p:cNvPr id="95" name="Textfeld 94"/>
          <p:cNvSpPr txBox="1"/>
          <p:nvPr/>
        </p:nvSpPr>
        <p:spPr>
          <a:xfrm>
            <a:off x="8487945" y="2770051"/>
            <a:ext cx="1393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fill:pref:grow</a:t>
            </a:r>
            <a:endParaRPr lang="de-DE" dirty="0"/>
          </a:p>
        </p:txBody>
      </p:sp>
      <p:sp>
        <p:nvSpPr>
          <p:cNvPr id="96" name="Geschweifte Klammer rechts 95"/>
          <p:cNvSpPr/>
          <p:nvPr/>
        </p:nvSpPr>
        <p:spPr>
          <a:xfrm rot="16200000">
            <a:off x="6910316" y="147529"/>
            <a:ext cx="442270" cy="202889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Textfeld 96"/>
          <p:cNvSpPr txBox="1"/>
          <p:nvPr/>
        </p:nvSpPr>
        <p:spPr>
          <a:xfrm>
            <a:off x="6789591" y="569263"/>
            <a:ext cx="82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ELSEpx</a:t>
            </a:r>
            <a:endParaRPr lang="de-DE" dirty="0"/>
          </a:p>
        </p:txBody>
      </p:sp>
      <p:sp>
        <p:nvSpPr>
          <p:cNvPr id="98" name="Textfeld 97"/>
          <p:cNvSpPr txBox="1"/>
          <p:nvPr/>
        </p:nvSpPr>
        <p:spPr>
          <a:xfrm>
            <a:off x="2572236" y="5929651"/>
            <a:ext cx="6363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ELSE = (B – IF – 2R – 2)</a:t>
            </a:r>
          </a:p>
          <a:p>
            <a:r>
              <a:rPr lang="de-DE" dirty="0"/>
              <a:t> </a:t>
            </a:r>
            <a:r>
              <a:rPr lang="de-DE" dirty="0" smtClean="0"/>
              <a:t>  Muss bei </a:t>
            </a:r>
            <a:r>
              <a:rPr lang="de-DE" dirty="0" err="1" smtClean="0"/>
              <a:t>Resizing</a:t>
            </a:r>
            <a:r>
              <a:rPr lang="de-DE" dirty="0" smtClean="0"/>
              <a:t> (neues B) und Zoomen neu berechnet werden</a:t>
            </a:r>
            <a:endParaRPr lang="de-DE" dirty="0"/>
          </a:p>
        </p:txBody>
      </p:sp>
      <p:sp>
        <p:nvSpPr>
          <p:cNvPr id="99" name="Textfeld 98"/>
          <p:cNvSpPr txBox="1"/>
          <p:nvPr/>
        </p:nvSpPr>
        <p:spPr>
          <a:xfrm>
            <a:off x="74571" y="60584"/>
            <a:ext cx="8799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FormLayout</a:t>
            </a:r>
            <a:r>
              <a:rPr lang="de-DE" dirty="0" smtClean="0"/>
              <a:t> für </a:t>
            </a:r>
            <a:r>
              <a:rPr lang="de-DE" dirty="0" err="1" smtClean="0"/>
              <a:t>If</a:t>
            </a:r>
            <a:r>
              <a:rPr lang="de-DE" dirty="0" smtClean="0"/>
              <a:t>-Else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371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4915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>
            <a:extLst>
              <a:ext uri="{FF2B5EF4-FFF2-40B4-BE49-F238E27FC236}">
                <a16:creationId xmlns:a16="http://schemas.microsoft.com/office/drawing/2014/main" xmlns="" id="{BE0622CD-514A-460B-8F0C-194485DCB382}"/>
              </a:ext>
            </a:extLst>
          </p:cNvPr>
          <p:cNvSpPr/>
          <p:nvPr/>
        </p:nvSpPr>
        <p:spPr>
          <a:xfrm>
            <a:off x="8038763" y="3096145"/>
            <a:ext cx="2518667" cy="1285758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C19919CC-DF6A-4463-AF95-7459171A3BD9}"/>
              </a:ext>
            </a:extLst>
          </p:cNvPr>
          <p:cNvSpPr/>
          <p:nvPr/>
        </p:nvSpPr>
        <p:spPr>
          <a:xfrm>
            <a:off x="5484670" y="3096076"/>
            <a:ext cx="2554093" cy="1285827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1374003" y="178663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1374003" y="178663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Schritt ohne Änderungsmarkierungen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162765" y="18796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xmlns="" id="{D1F4732C-79DE-42D2-A58B-E8C11266ACF7}"/>
              </a:ext>
            </a:extLst>
          </p:cNvPr>
          <p:cNvSpPr/>
          <p:nvPr/>
        </p:nvSpPr>
        <p:spPr>
          <a:xfrm>
            <a:off x="1374003" y="624977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02FC1387-79DE-4020-9DA1-A6B3234ADFEC}"/>
              </a:ext>
            </a:extLst>
          </p:cNvPr>
          <p:cNvSpPr txBox="1"/>
          <p:nvPr/>
        </p:nvSpPr>
        <p:spPr>
          <a:xfrm flipH="1">
            <a:off x="1374003" y="624977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Neuer Schritt bei eingeschalteter Änderungsverfolgung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752BB21E-3E26-4787-B6E4-98DA671FB7D0}"/>
              </a:ext>
            </a:extLst>
          </p:cNvPr>
          <p:cNvSpPr/>
          <p:nvPr/>
        </p:nvSpPr>
        <p:spPr>
          <a:xfrm>
            <a:off x="10162765" y="64298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5.2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5AAAAF96-C88F-4697-97AA-CB25F4EE9CBE}"/>
              </a:ext>
            </a:extLst>
          </p:cNvPr>
          <p:cNvSpPr/>
          <p:nvPr/>
        </p:nvSpPr>
        <p:spPr>
          <a:xfrm>
            <a:off x="1374003" y="1071290"/>
            <a:ext cx="9187543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xmlns="" id="{4AE2C204-1AD2-4A57-A158-D3E391AA6D54}"/>
              </a:ext>
            </a:extLst>
          </p:cNvPr>
          <p:cNvSpPr txBox="1"/>
          <p:nvPr/>
        </p:nvSpPr>
        <p:spPr>
          <a:xfrm flipH="1">
            <a:off x="1374002" y="1071291"/>
            <a:ext cx="59309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Textänderung in schon vorhandenem Schritt: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Neuer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Gelöschter Text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01D6F112-ACD3-4890-BEE5-D0DD7EC947C7}"/>
              </a:ext>
            </a:extLst>
          </p:cNvPr>
          <p:cNvSpPr/>
          <p:nvPr/>
        </p:nvSpPr>
        <p:spPr>
          <a:xfrm>
            <a:off x="10162765" y="10805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EA1DA133-D603-48EA-92C1-2DAA12C39D85}"/>
              </a:ext>
            </a:extLst>
          </p:cNvPr>
          <p:cNvSpPr/>
          <p:nvPr/>
        </p:nvSpPr>
        <p:spPr>
          <a:xfrm>
            <a:off x="1374003" y="2205287"/>
            <a:ext cx="9187543" cy="446314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xmlns="" id="{C53853E5-B461-4D3A-9188-0293B6DDD832}"/>
              </a:ext>
            </a:extLst>
          </p:cNvPr>
          <p:cNvSpPr txBox="1"/>
          <p:nvPr/>
        </p:nvSpPr>
        <p:spPr>
          <a:xfrm flipH="1">
            <a:off x="1374003" y="2205287"/>
            <a:ext cx="7054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Gelöschter Schritt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xmlns="" id="{A6985B62-B09B-46F3-9598-C2B18CE11416}"/>
              </a:ext>
            </a:extLst>
          </p:cNvPr>
          <p:cNvSpPr/>
          <p:nvPr/>
        </p:nvSpPr>
        <p:spPr>
          <a:xfrm>
            <a:off x="10168706" y="2217851"/>
            <a:ext cx="388725" cy="228600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5.4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4F5A0364-3EAA-4EE8-8B99-9623CB507C49}"/>
              </a:ext>
            </a:extLst>
          </p:cNvPr>
          <p:cNvSpPr/>
          <p:nvPr/>
        </p:nvSpPr>
        <p:spPr>
          <a:xfrm>
            <a:off x="1374003" y="2651601"/>
            <a:ext cx="9187543" cy="17303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D6FB7548-3D28-4AB5-AE59-C2442EF7AD0B}"/>
              </a:ext>
            </a:extLst>
          </p:cNvPr>
          <p:cNvSpPr txBox="1"/>
          <p:nvPr/>
        </p:nvSpPr>
        <p:spPr>
          <a:xfrm flipH="1">
            <a:off x="3726678" y="2651601"/>
            <a:ext cx="5050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Bereits vorhandener Case-Schritt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2B993EC2-FADA-4E55-95D7-5E5592E0B3F0}"/>
              </a:ext>
            </a:extLst>
          </p:cNvPr>
          <p:cNvSpPr/>
          <p:nvPr/>
        </p:nvSpPr>
        <p:spPr>
          <a:xfrm>
            <a:off x="10162765" y="266089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5.5</a:t>
            </a:r>
          </a:p>
        </p:txBody>
      </p:sp>
      <p:sp>
        <p:nvSpPr>
          <p:cNvPr id="23" name="Flussdiagramm: Verzweigung 22">
            <a:extLst>
              <a:ext uri="{FF2B5EF4-FFF2-40B4-BE49-F238E27FC236}">
                <a16:creationId xmlns:a16="http://schemas.microsoft.com/office/drawing/2014/main" xmlns="" id="{605B1548-1E32-4D6D-B8E2-C30E1E6E5D23}"/>
              </a:ext>
            </a:extLst>
          </p:cNvPr>
          <p:cNvSpPr/>
          <p:nvPr/>
        </p:nvSpPr>
        <p:spPr>
          <a:xfrm>
            <a:off x="2442209" y="2661592"/>
            <a:ext cx="923311" cy="877398"/>
          </a:xfrm>
          <a:prstGeom prst="flowChartDecision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xmlns="" id="{A2C7D6EE-6738-46BE-9D2A-9F8FD98231C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903865" y="3538990"/>
            <a:ext cx="0" cy="8529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xmlns="" id="{FDC038D3-387F-4886-8CEE-C6A85FC7202D}"/>
              </a:ext>
            </a:extLst>
          </p:cNvPr>
          <p:cNvCxnSpPr>
            <a:cxnSpLocks/>
          </p:cNvCxnSpPr>
          <p:nvPr/>
        </p:nvCxnSpPr>
        <p:spPr>
          <a:xfrm>
            <a:off x="3373786" y="3096076"/>
            <a:ext cx="7183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xmlns="" id="{B36979FA-BDED-4A1D-B825-1E2296FFEA21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390650" y="3100291"/>
            <a:ext cx="1051559" cy="21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xmlns="" id="{E6BEA95A-F3A8-4BA3-9EC2-A03D9D760BC7}"/>
              </a:ext>
            </a:extLst>
          </p:cNvPr>
          <p:cNvCxnSpPr>
            <a:cxnSpLocks/>
          </p:cNvCxnSpPr>
          <p:nvPr/>
        </p:nvCxnSpPr>
        <p:spPr>
          <a:xfrm flipV="1">
            <a:off x="1374002" y="3884478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xmlns="" id="{84A372C1-C308-4C2E-B7B5-65187E4F0D36}"/>
              </a:ext>
            </a:extLst>
          </p:cNvPr>
          <p:cNvCxnSpPr>
            <a:cxnSpLocks/>
          </p:cNvCxnSpPr>
          <p:nvPr/>
        </p:nvCxnSpPr>
        <p:spPr>
          <a:xfrm flipH="1">
            <a:off x="5483490" y="3086551"/>
            <a:ext cx="10705" cy="13053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xmlns="" id="{1F7C7724-C429-454E-A9C6-092605A4BC2D}"/>
              </a:ext>
            </a:extLst>
          </p:cNvPr>
          <p:cNvCxnSpPr>
            <a:cxnSpLocks/>
          </p:cNvCxnSpPr>
          <p:nvPr/>
        </p:nvCxnSpPr>
        <p:spPr>
          <a:xfrm flipH="1">
            <a:off x="8038763" y="3086551"/>
            <a:ext cx="1" cy="12953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>
            <a:extLst>
              <a:ext uri="{FF2B5EF4-FFF2-40B4-BE49-F238E27FC236}">
                <a16:creationId xmlns:a16="http://schemas.microsoft.com/office/drawing/2014/main" xmlns="" id="{75D030C6-DAA2-4F52-AD28-A45A8A20ABC4}"/>
              </a:ext>
            </a:extLst>
          </p:cNvPr>
          <p:cNvSpPr txBox="1"/>
          <p:nvPr/>
        </p:nvSpPr>
        <p:spPr>
          <a:xfrm>
            <a:off x="3407285" y="308337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Vorhandener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Case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xmlns="" id="{BD83A34B-09D0-44E1-A2D2-C826F949147B}"/>
              </a:ext>
            </a:extLst>
          </p:cNvPr>
          <p:cNvSpPr/>
          <p:nvPr/>
        </p:nvSpPr>
        <p:spPr>
          <a:xfrm>
            <a:off x="4956219" y="3906721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5.6.1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20304CDD-0D68-4FA8-AB24-52ACD0FFC3DA}"/>
              </a:ext>
            </a:extLst>
          </p:cNvPr>
          <p:cNvSpPr txBox="1"/>
          <p:nvPr/>
        </p:nvSpPr>
        <p:spPr>
          <a:xfrm>
            <a:off x="5541220" y="308337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Neuer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Case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5EE12F05-72FE-4D21-A134-1EF962759C16}"/>
              </a:ext>
            </a:extLst>
          </p:cNvPr>
          <p:cNvSpPr/>
          <p:nvPr/>
        </p:nvSpPr>
        <p:spPr>
          <a:xfrm>
            <a:off x="7505289" y="3897197"/>
            <a:ext cx="520185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5.7.1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639243E7-DF44-4B8A-8821-654D39B4F293}"/>
              </a:ext>
            </a:extLst>
          </p:cNvPr>
          <p:cNvSpPr txBox="1"/>
          <p:nvPr/>
        </p:nvSpPr>
        <p:spPr>
          <a:xfrm>
            <a:off x="8113664" y="3075724"/>
            <a:ext cx="1864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Gelöschter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Case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xmlns="" id="{9A7974D8-2E8C-4167-8ED8-ED182EC6892E}"/>
              </a:ext>
            </a:extLst>
          </p:cNvPr>
          <p:cNvSpPr/>
          <p:nvPr/>
        </p:nvSpPr>
        <p:spPr>
          <a:xfrm>
            <a:off x="10021305" y="3896270"/>
            <a:ext cx="520185" cy="281889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5.8.1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xmlns="" id="{5069F620-E394-483F-9947-FB412E14449C}"/>
              </a:ext>
            </a:extLst>
          </p:cNvPr>
          <p:cNvSpPr txBox="1"/>
          <p:nvPr/>
        </p:nvSpPr>
        <p:spPr>
          <a:xfrm>
            <a:off x="5541219" y="3909044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xmlns="" id="{C7DEE1C3-E740-4E71-95E8-9BF837E7C8E0}"/>
              </a:ext>
            </a:extLst>
          </p:cNvPr>
          <p:cNvSpPr txBox="1"/>
          <p:nvPr/>
        </p:nvSpPr>
        <p:spPr>
          <a:xfrm>
            <a:off x="8121634" y="3881038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highlight>
                  <a:srgbClr val="0000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xmlns="" id="{07B8D367-13E0-4B9A-ADE8-EAB16A08B3EC}"/>
              </a:ext>
            </a:extLst>
          </p:cNvPr>
          <p:cNvSpPr/>
          <p:nvPr/>
        </p:nvSpPr>
        <p:spPr>
          <a:xfrm>
            <a:off x="1374003" y="4378130"/>
            <a:ext cx="9187543" cy="1375890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xmlns="" id="{6B9A3CCE-7802-40D6-ABE7-DF11B0BDDAF5}"/>
              </a:ext>
            </a:extLst>
          </p:cNvPr>
          <p:cNvSpPr txBox="1"/>
          <p:nvPr/>
        </p:nvSpPr>
        <p:spPr>
          <a:xfrm flipH="1">
            <a:off x="4212082" y="4378130"/>
            <a:ext cx="5213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Neuer Case-Schritt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C23B636F-3718-46D7-A7EE-507BC5F875CF}"/>
              </a:ext>
            </a:extLst>
          </p:cNvPr>
          <p:cNvSpPr/>
          <p:nvPr/>
        </p:nvSpPr>
        <p:spPr>
          <a:xfrm>
            <a:off x="10162765" y="43874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5.9</a:t>
            </a:r>
          </a:p>
        </p:txBody>
      </p:sp>
      <p:sp>
        <p:nvSpPr>
          <p:cNvPr id="56" name="Flussdiagramm: Verzweigung 55">
            <a:extLst>
              <a:ext uri="{FF2B5EF4-FFF2-40B4-BE49-F238E27FC236}">
                <a16:creationId xmlns:a16="http://schemas.microsoft.com/office/drawing/2014/main" xmlns="" id="{3861DF78-49F6-41D6-A8EE-CC51F7C910DC}"/>
              </a:ext>
            </a:extLst>
          </p:cNvPr>
          <p:cNvSpPr/>
          <p:nvPr/>
        </p:nvSpPr>
        <p:spPr>
          <a:xfrm>
            <a:off x="3175101" y="4386534"/>
            <a:ext cx="923311" cy="877398"/>
          </a:xfrm>
          <a:prstGeom prst="flowChartDecision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xmlns="" id="{FED9E886-5F2A-4EF9-99B3-A8DE23C2F43E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3636757" y="5263932"/>
            <a:ext cx="0" cy="4900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xmlns="" id="{55D52922-B6E8-4F7E-99E0-65055030F77F}"/>
              </a:ext>
            </a:extLst>
          </p:cNvPr>
          <p:cNvCxnSpPr>
            <a:cxnSpLocks/>
          </p:cNvCxnSpPr>
          <p:nvPr/>
        </p:nvCxnSpPr>
        <p:spPr>
          <a:xfrm>
            <a:off x="4098412" y="4822605"/>
            <a:ext cx="64590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xmlns="" id="{8CA3D68D-52FF-47CA-B1F9-434DEE2B7E1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1390650" y="4825233"/>
            <a:ext cx="17844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xmlns="" id="{92E74442-E99C-4F20-9D5E-BAC827DCDB54}"/>
              </a:ext>
            </a:extLst>
          </p:cNvPr>
          <p:cNvCxnSpPr>
            <a:cxnSpLocks/>
          </p:cNvCxnSpPr>
          <p:nvPr/>
        </p:nvCxnSpPr>
        <p:spPr>
          <a:xfrm flipV="1">
            <a:off x="1394446" y="5259976"/>
            <a:ext cx="9166781" cy="127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xmlns="" id="{C64059E0-FB5E-4B79-BA96-15DF0A4E4B09}"/>
              </a:ext>
            </a:extLst>
          </p:cNvPr>
          <p:cNvCxnSpPr>
            <a:cxnSpLocks/>
          </p:cNvCxnSpPr>
          <p:nvPr/>
        </p:nvCxnSpPr>
        <p:spPr>
          <a:xfrm flipH="1">
            <a:off x="6828412" y="4822605"/>
            <a:ext cx="10705" cy="9314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29B398EC-3388-477A-99FD-F08BF4259BAA}"/>
              </a:ext>
            </a:extLst>
          </p:cNvPr>
          <p:cNvSpPr txBox="1"/>
          <p:nvPr/>
        </p:nvSpPr>
        <p:spPr>
          <a:xfrm>
            <a:off x="4212084" y="4828891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Case 1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xmlns="" id="{3957B726-45C8-4B79-8B25-ACA0DF14BAD7}"/>
              </a:ext>
            </a:extLst>
          </p:cNvPr>
          <p:cNvSpPr/>
          <p:nvPr/>
        </p:nvSpPr>
        <p:spPr>
          <a:xfrm>
            <a:off x="6184083" y="5284022"/>
            <a:ext cx="635684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5.11.1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xmlns="" id="{8B1C817D-9BCB-42A4-B889-A93AC772DC83}"/>
              </a:ext>
            </a:extLst>
          </p:cNvPr>
          <p:cNvSpPr/>
          <p:nvPr/>
        </p:nvSpPr>
        <p:spPr>
          <a:xfrm>
            <a:off x="9915729" y="5274985"/>
            <a:ext cx="633763" cy="281889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5.12.1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xmlns="" id="{8989343F-B7A4-463D-9D82-FC147975ED85}"/>
              </a:ext>
            </a:extLst>
          </p:cNvPr>
          <p:cNvSpPr txBox="1"/>
          <p:nvPr/>
        </p:nvSpPr>
        <p:spPr>
          <a:xfrm>
            <a:off x="3770782" y="5273676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xmlns="" id="{3EA93BE8-7667-4633-B7C8-7126C5273994}"/>
              </a:ext>
            </a:extLst>
          </p:cNvPr>
          <p:cNvSpPr txBox="1"/>
          <p:nvPr/>
        </p:nvSpPr>
        <p:spPr>
          <a:xfrm>
            <a:off x="6916803" y="4809215"/>
            <a:ext cx="14230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Case 2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xmlns="" id="{10927610-97FB-426A-9626-EFFF25564851}"/>
              </a:ext>
            </a:extLst>
          </p:cNvPr>
          <p:cNvSpPr txBox="1"/>
          <p:nvPr/>
        </p:nvSpPr>
        <p:spPr>
          <a:xfrm>
            <a:off x="6913275" y="5284258"/>
            <a:ext cx="18643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…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E4985257-E640-4C7B-9B97-8AA430D96AF0}"/>
              </a:ext>
            </a:extLst>
          </p:cNvPr>
          <p:cNvSpPr/>
          <p:nvPr/>
        </p:nvSpPr>
        <p:spPr>
          <a:xfrm>
            <a:off x="1374002" y="5754359"/>
            <a:ext cx="9187543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xmlns="" id="{AF5659D3-D7CC-439C-AE0C-E27782F47D82}"/>
              </a:ext>
            </a:extLst>
          </p:cNvPr>
          <p:cNvSpPr txBox="1"/>
          <p:nvPr/>
        </p:nvSpPr>
        <p:spPr>
          <a:xfrm flipH="1">
            <a:off x="1374001" y="5754359"/>
            <a:ext cx="6098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Verschobener, schon vorhandener Schritt - Ziel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xmlns="" id="{3148A8B5-980C-49A8-AE95-E55FF982A224}"/>
              </a:ext>
            </a:extLst>
          </p:cNvPr>
          <p:cNvSpPr/>
          <p:nvPr/>
        </p:nvSpPr>
        <p:spPr>
          <a:xfrm>
            <a:off x="9524999" y="5764415"/>
            <a:ext cx="1026491" cy="270906"/>
          </a:xfrm>
          <a:prstGeom prst="rect">
            <a:avLst/>
          </a:prstGeom>
          <a:solidFill>
            <a:srgbClr val="FFFF99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5.13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 </a:t>
            </a:r>
            <a:r>
              <a:rPr kumimoji="0" lang="de-DE" sz="1600" b="0" i="0" u="none" strike="sng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2.1</a:t>
            </a:r>
          </a:p>
        </p:txBody>
      </p:sp>
      <p:sp>
        <p:nvSpPr>
          <p:cNvPr id="2" name="Ellipse 1"/>
          <p:cNvSpPr/>
          <p:nvPr/>
        </p:nvSpPr>
        <p:spPr>
          <a:xfrm>
            <a:off x="876685" y="187961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2" name="Ellipse 61"/>
          <p:cNvSpPr/>
          <p:nvPr/>
        </p:nvSpPr>
        <p:spPr>
          <a:xfrm>
            <a:off x="876685" y="686303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65" name="Ellipse 64"/>
          <p:cNvSpPr/>
          <p:nvPr/>
        </p:nvSpPr>
        <p:spPr>
          <a:xfrm>
            <a:off x="876685" y="118464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7" name="Ellipse 66"/>
          <p:cNvSpPr/>
          <p:nvPr/>
        </p:nvSpPr>
        <p:spPr>
          <a:xfrm>
            <a:off x="7293870" y="3206180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68" name="Ellipse 67"/>
          <p:cNvSpPr/>
          <p:nvPr/>
        </p:nvSpPr>
        <p:spPr>
          <a:xfrm>
            <a:off x="10052939" y="320978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70" name="Ellipse 69"/>
          <p:cNvSpPr/>
          <p:nvPr/>
        </p:nvSpPr>
        <p:spPr>
          <a:xfrm>
            <a:off x="876685" y="4447131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r>
          </a:p>
        </p:txBody>
      </p:sp>
      <p:sp>
        <p:nvSpPr>
          <p:cNvPr id="71" name="Ellipse 70"/>
          <p:cNvSpPr/>
          <p:nvPr/>
        </p:nvSpPr>
        <p:spPr>
          <a:xfrm>
            <a:off x="876685" y="5764415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3" name="Textfeld 2"/>
          <p:cNvSpPr txBox="1"/>
          <p:nvPr/>
        </p:nvSpPr>
        <p:spPr>
          <a:xfrm rot="16200000">
            <a:off x="-2262412" y="1402755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Darstellungsformen im Änderungsmodus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xmlns="" id="{C3B77CF2-813C-49FE-895A-9DC2FF17F7F5}"/>
              </a:ext>
            </a:extLst>
          </p:cNvPr>
          <p:cNvSpPr/>
          <p:nvPr/>
        </p:nvSpPr>
        <p:spPr>
          <a:xfrm>
            <a:off x="1374001" y="6200063"/>
            <a:ext cx="9187543" cy="270906"/>
          </a:xfrm>
          <a:prstGeom prst="rect">
            <a:avLst/>
          </a:prstGeom>
          <a:solidFill>
            <a:srgbClr val="FFFF99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FFFF99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xmlns="" id="{6751CE07-E151-468C-BC13-581C281AEDD0}"/>
              </a:ext>
            </a:extLst>
          </p:cNvPr>
          <p:cNvSpPr/>
          <p:nvPr/>
        </p:nvSpPr>
        <p:spPr>
          <a:xfrm>
            <a:off x="9541647" y="6210118"/>
            <a:ext cx="1009842" cy="263071"/>
          </a:xfrm>
          <a:prstGeom prst="rect">
            <a:avLst/>
          </a:prstGeom>
          <a:solidFill>
            <a:schemeClr val="tx1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sng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5.14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2.1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xmlns="" id="{412C5B2F-CBE0-47C8-BABE-EFD7EC23F014}"/>
              </a:ext>
            </a:extLst>
          </p:cNvPr>
          <p:cNvSpPr txBox="1"/>
          <p:nvPr/>
        </p:nvSpPr>
        <p:spPr>
          <a:xfrm flipH="1">
            <a:off x="1374000" y="6181332"/>
            <a:ext cx="81343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Verschobener, schon vorhandener Schritt – Quelle: kein Text, keine Unterstruktur, so schmal wie das ID-Label</a:t>
            </a: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xmlns="" id="{39006C0F-CB62-4BBE-B4FD-A97CFF701616}"/>
              </a:ext>
            </a:extLst>
          </p:cNvPr>
          <p:cNvSpPr/>
          <p:nvPr/>
        </p:nvSpPr>
        <p:spPr>
          <a:xfrm>
            <a:off x="876685" y="6182387"/>
            <a:ext cx="317500" cy="3236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63002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4571" y="60584"/>
            <a:ext cx="5077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Darstellung abgesetzte Subsequenz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370682" y="66095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370682" y="66095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Vorgängerschritt in gleicher Sequenz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227291" y="66556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370682" y="1107267"/>
            <a:ext cx="5259879" cy="17562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370682" y="2857816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370682" y="285781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Nachfolgeschritt in gleicher Sequenz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227291" y="286004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15" name="Abgerundetes Rechteck 14"/>
          <p:cNvSpPr/>
          <p:nvPr/>
        </p:nvSpPr>
        <p:spPr>
          <a:xfrm>
            <a:off x="514703" y="175115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rader Verbinder 16"/>
          <p:cNvCxnSpPr/>
          <p:nvPr/>
        </p:nvCxnSpPr>
        <p:spPr>
          <a:xfrm>
            <a:off x="514703" y="221392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uf der gleichen Seite des Rechtecks liegende Ecken abrunden 17"/>
          <p:cNvSpPr/>
          <p:nvPr/>
        </p:nvSpPr>
        <p:spPr>
          <a:xfrm>
            <a:off x="514702" y="128194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93411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</a:t>
            </a:r>
          </a:p>
        </p:txBody>
      </p:sp>
      <p:sp>
        <p:nvSpPr>
          <p:cNvPr id="23" name="Auf der gleichen Seite des Rechtecks liegende Ecken abrunden 22"/>
          <p:cNvSpPr/>
          <p:nvPr/>
        </p:nvSpPr>
        <p:spPr>
          <a:xfrm>
            <a:off x="5059342" y="130178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4987709" y="12916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564879" y="172813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4991686" y="17651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28" name="Auf der gleichen Seite des Rechtecks liegende Ecken abrunden 27"/>
          <p:cNvSpPr/>
          <p:nvPr/>
        </p:nvSpPr>
        <p:spPr>
          <a:xfrm rot="10800000">
            <a:off x="514702" y="221209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4991686" y="223004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553798" y="221294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60" name="Auf der gleichen Seite des Rechtecks liegende Ecken abrunden 59"/>
          <p:cNvSpPr/>
          <p:nvPr/>
        </p:nvSpPr>
        <p:spPr>
          <a:xfrm>
            <a:off x="1828800" y="4484769"/>
            <a:ext cx="6180395" cy="993933"/>
          </a:xfrm>
          <a:prstGeom prst="round2SameRect">
            <a:avLst>
              <a:gd name="adj1" fmla="val 20977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2026594" y="4677078"/>
            <a:ext cx="5786787" cy="58477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de-DE" sz="3200" b="1"/>
              <a:t>Überschrift</a:t>
            </a:r>
          </a:p>
        </p:txBody>
      </p:sp>
      <p:sp>
        <p:nvSpPr>
          <p:cNvPr id="62" name="Auf der gleichen Seite des Rechtecks liegende Ecken abrunden 61"/>
          <p:cNvSpPr/>
          <p:nvPr/>
        </p:nvSpPr>
        <p:spPr>
          <a:xfrm>
            <a:off x="7418166" y="4504604"/>
            <a:ext cx="577196" cy="34812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200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7230960" y="4505174"/>
            <a:ext cx="575301" cy="348126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2800">
                <a:solidFill>
                  <a:schemeClr val="tx1"/>
                </a:solidFill>
              </a:rPr>
              <a:t>5.2</a:t>
            </a:r>
          </a:p>
        </p:txBody>
      </p:sp>
      <p:cxnSp>
        <p:nvCxnSpPr>
          <p:cNvPr id="65" name="Gerader Verbinder 64"/>
          <p:cNvCxnSpPr/>
          <p:nvPr/>
        </p:nvCxnSpPr>
        <p:spPr>
          <a:xfrm>
            <a:off x="2026595" y="3860795"/>
            <a:ext cx="1" cy="1329346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1985850" y="3697105"/>
            <a:ext cx="3839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Einzug der Überschrift links und rechts </a:t>
            </a:r>
          </a:p>
          <a:p>
            <a:r>
              <a:rPr lang="de-DE"/>
              <a:t>= Radius der Abrundung</a:t>
            </a:r>
          </a:p>
        </p:txBody>
      </p:sp>
      <p:cxnSp>
        <p:nvCxnSpPr>
          <p:cNvPr id="67" name="Gerader Verbinder 66"/>
          <p:cNvCxnSpPr/>
          <p:nvPr/>
        </p:nvCxnSpPr>
        <p:spPr>
          <a:xfrm>
            <a:off x="7821773" y="3784658"/>
            <a:ext cx="0" cy="106807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feld 68"/>
          <p:cNvSpPr txBox="1"/>
          <p:nvPr/>
        </p:nvSpPr>
        <p:spPr>
          <a:xfrm>
            <a:off x="7830165" y="3669762"/>
            <a:ext cx="331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Einzug der Schrittnummer rechts </a:t>
            </a:r>
          </a:p>
          <a:p>
            <a:r>
              <a:rPr lang="de-DE"/>
              <a:t>= Radius der Abrundung</a:t>
            </a:r>
          </a:p>
        </p:txBody>
      </p:sp>
      <p:sp>
        <p:nvSpPr>
          <p:cNvPr id="70" name="Abgerundete rechteckige Legende 69"/>
          <p:cNvSpPr/>
          <p:nvPr/>
        </p:nvSpPr>
        <p:spPr>
          <a:xfrm>
            <a:off x="8761506" y="4721412"/>
            <a:ext cx="1996142" cy="866588"/>
          </a:xfrm>
          <a:prstGeom prst="wedgeRoundRectCallout">
            <a:avLst>
              <a:gd name="adj1" fmla="val -87889"/>
              <a:gd name="adj2" fmla="val -67219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Radius muss sich abhängig vom Zoomfaktor ändern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xmlns="" id="{D6A44DD7-9A28-4B84-81C9-C198C5D59C2F}"/>
              </a:ext>
            </a:extLst>
          </p:cNvPr>
          <p:cNvSpPr txBox="1"/>
          <p:nvPr/>
        </p:nvSpPr>
        <p:spPr>
          <a:xfrm>
            <a:off x="6647632" y="824643"/>
            <a:ext cx="4497919" cy="1754326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u="sng" dirty="0"/>
              <a:t>Meeting 17.11.2020: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Struktogramm-Darstellung wird priorisiert &amp; weiterentwickelt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Aktogramm</a:t>
            </a:r>
            <a:r>
              <a:rPr lang="de-DE" dirty="0"/>
              <a:t>-Darstellung (abgerundete Ecken) wird zurück gestellt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DE" dirty="0"/>
              <a:t>Neue Mockups ab Folie 12</a:t>
            </a:r>
          </a:p>
        </p:txBody>
      </p:sp>
    </p:spTree>
    <p:extLst>
      <p:ext uri="{BB962C8B-B14F-4D97-AF65-F5344CB8AC3E}">
        <p14:creationId xmlns:p14="http://schemas.microsoft.com/office/powerpoint/2010/main" val="353842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6335191" y="663334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335191" y="663334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Vorgängerschritt in gleicher Sequenz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1191800" y="66794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6335191" y="1109648"/>
            <a:ext cx="5259879" cy="332718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6335191" y="4436095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335191" y="4436095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Nachfolgeschritt in gleicher Sequenz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1191800" y="443832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6479212" y="1753539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r Verbinder 11"/>
          <p:cNvCxnSpPr/>
          <p:nvPr/>
        </p:nvCxnSpPr>
        <p:spPr>
          <a:xfrm>
            <a:off x="6479212" y="2216306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f der gleichen Seite des Rechtecks liegende Ecken abrunden 12"/>
          <p:cNvSpPr/>
          <p:nvPr/>
        </p:nvSpPr>
        <p:spPr>
          <a:xfrm>
            <a:off x="6479211" y="128433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657920" y="1274142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</a:t>
            </a:r>
          </a:p>
        </p:txBody>
      </p:sp>
      <p:sp>
        <p:nvSpPr>
          <p:cNvPr id="15" name="Auf der gleichen Seite des Rechtecks liegende Ecken abrunden 14"/>
          <p:cNvSpPr/>
          <p:nvPr/>
        </p:nvSpPr>
        <p:spPr>
          <a:xfrm>
            <a:off x="11023851" y="1304164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2218" y="129403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29388" y="1730513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176748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19" name="Auf der gleichen Seite des Rechtecks liegende Ecken abrunden 18"/>
          <p:cNvSpPr/>
          <p:nvPr/>
        </p:nvSpPr>
        <p:spPr>
          <a:xfrm rot="10800000">
            <a:off x="6479211" y="221447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223242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18307" y="2215327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6479212" y="3321714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r Verbinder 22"/>
          <p:cNvCxnSpPr/>
          <p:nvPr/>
        </p:nvCxnSpPr>
        <p:spPr>
          <a:xfrm>
            <a:off x="6479212" y="3784481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uf der gleichen Seite des Rechtecks liegende Ecken abrunden 23"/>
          <p:cNvSpPr/>
          <p:nvPr/>
        </p:nvSpPr>
        <p:spPr>
          <a:xfrm>
            <a:off x="6479211" y="285250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657920" y="2844698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II</a:t>
            </a:r>
          </a:p>
        </p:txBody>
      </p:sp>
      <p:sp>
        <p:nvSpPr>
          <p:cNvPr id="26" name="Auf der gleichen Seite des Rechtecks liegende Ecken abrunden 25"/>
          <p:cNvSpPr/>
          <p:nvPr/>
        </p:nvSpPr>
        <p:spPr>
          <a:xfrm>
            <a:off x="11023851" y="2872339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2218" y="286220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29388" y="3298688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33356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5.3.1</a:t>
            </a:r>
          </a:p>
        </p:txBody>
      </p:sp>
      <p:sp>
        <p:nvSpPr>
          <p:cNvPr id="30" name="Auf der gleichen Seite des Rechtecks liegende Ecken abrunden 29"/>
          <p:cNvSpPr/>
          <p:nvPr/>
        </p:nvSpPr>
        <p:spPr>
          <a:xfrm rot="10800000">
            <a:off x="6479211" y="3782646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10956195" y="38006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5.3.2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518307" y="3783502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33" name="Abgerundete rechteckige Legende 32"/>
          <p:cNvSpPr/>
          <p:nvPr/>
        </p:nvSpPr>
        <p:spPr>
          <a:xfrm>
            <a:off x="7129928" y="5084784"/>
            <a:ext cx="3560779" cy="929590"/>
          </a:xfrm>
          <a:prstGeom prst="wedgeRoundRectCallout">
            <a:avLst>
              <a:gd name="adj1" fmla="val -68499"/>
              <a:gd name="adj2" fmla="val -295957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Zwei unmittelbar aufeinander folgende Subsequenzen in der gleichen Sequenz </a:t>
            </a:r>
          </a:p>
          <a:p>
            <a:pPr algn="ctr"/>
            <a:r>
              <a:rPr lang="de-DE" sz="1600" dirty="0">
                <a:solidFill>
                  <a:schemeClr val="tx1"/>
                </a:solidFill>
                <a:sym typeface="Wingdings" panose="05000000000000000000" pitchFamily="2" charset="2"/>
              </a:rPr>
              <a:t> kein Trennstrich</a:t>
            </a:r>
            <a:r>
              <a:rPr lang="de-DE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64798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489435" y="6479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Vorgängerschritt in gleicher Sequenz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346044" y="6525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1094297"/>
            <a:ext cx="5259879" cy="3930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5012780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489435" y="5012780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Nachfolgeschritt in gleicher Sequenz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346044" y="50209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33456" y="173818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20095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26897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12164" y="125879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</a:t>
            </a:r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2888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462" y="12786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632" y="171516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175213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19912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221707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2551" y="219997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33456" y="3910070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33456" y="4372837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33455" y="344086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12164" y="3433054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II</a:t>
            </a:r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78095" y="346069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462" y="34505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632" y="3887044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392401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5.4.1</a:t>
            </a: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33455" y="437100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43889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2551" y="4371858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89435" y="2826418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489435" y="282641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zwischen Subsequenzen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346044" y="282865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64" name="Abgerundete rechteckige Legende 63"/>
          <p:cNvSpPr/>
          <p:nvPr/>
        </p:nvSpPr>
        <p:spPr>
          <a:xfrm>
            <a:off x="1159435" y="5669115"/>
            <a:ext cx="4335752" cy="929590"/>
          </a:xfrm>
          <a:prstGeom prst="wedgeRoundRectCallout">
            <a:avLst>
              <a:gd name="adj1" fmla="val 53042"/>
              <a:gd name="adj2" fmla="val -307484"/>
              <a:gd name="adj3" fmla="val 16667"/>
            </a:avLst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err="1">
                <a:solidFill>
                  <a:schemeClr val="tx1"/>
                </a:solidFill>
              </a:rPr>
              <a:t>Subsequnzen</a:t>
            </a:r>
            <a:r>
              <a:rPr lang="de-DE" sz="1600">
                <a:solidFill>
                  <a:schemeClr val="tx1"/>
                </a:solidFill>
              </a:rPr>
              <a:t> in gleicher Sequenz aber mit einer anderen Art von Schritt dazwischen liegend </a:t>
            </a:r>
          </a:p>
          <a:p>
            <a:pPr algn="ctr"/>
            <a:r>
              <a:rPr lang="de-DE" sz="1600">
                <a:solidFill>
                  <a:schemeClr val="tx1"/>
                </a:solidFill>
                <a:sym typeface="Wingdings" panose="05000000000000000000" pitchFamily="2" charset="2"/>
              </a:rPr>
              <a:t> mit Trennstrichen</a:t>
            </a:r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4571" y="60584"/>
            <a:ext cx="5920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Darstellung aufeinanderfolgender abgesetzter Subsequenzen </a:t>
            </a:r>
          </a:p>
        </p:txBody>
      </p:sp>
    </p:spTree>
    <p:extLst>
      <p:ext uri="{BB962C8B-B14F-4D97-AF65-F5344CB8AC3E}">
        <p14:creationId xmlns:p14="http://schemas.microsoft.com/office/powerpoint/2010/main" val="3994178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38150" y="586657"/>
            <a:ext cx="5391149" cy="5833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33456" y="203346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249623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156425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12164" y="1554066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</a:t>
            </a:r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158408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462" y="157395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632" y="201043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204740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5.2.1</a:t>
            </a: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249439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251235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5.2.2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2551" y="249525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44721" y="451844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Gerader Verbinder 53"/>
          <p:cNvCxnSpPr/>
          <p:nvPr/>
        </p:nvCxnSpPr>
        <p:spPr>
          <a:xfrm>
            <a:off x="644721" y="498121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Auf der gleichen Seite des Rechtecks liegende Ecken abrunden 54"/>
          <p:cNvSpPr/>
          <p:nvPr/>
        </p:nvSpPr>
        <p:spPr>
          <a:xfrm>
            <a:off x="644720" y="404923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23429" y="4041427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II</a:t>
            </a:r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89360" y="406906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7727" y="405893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94897" y="449541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21704" y="453238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5.4.1</a:t>
            </a: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44720" y="497937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21704" y="499733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5.4.2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816" y="498023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74570" y="60584"/>
            <a:ext cx="66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Darstellung mit umgeschalteter Darstellung für umgebende Schritte </a:t>
            </a:r>
          </a:p>
        </p:txBody>
      </p:sp>
      <p:sp>
        <p:nvSpPr>
          <p:cNvPr id="2" name="Abgerundetes Rechteck 1"/>
          <p:cNvSpPr/>
          <p:nvPr/>
        </p:nvSpPr>
        <p:spPr>
          <a:xfrm>
            <a:off x="633455" y="3271178"/>
            <a:ext cx="497770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21793" y="3276548"/>
            <a:ext cx="41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zwischen Subsequenzen</a:t>
            </a:r>
          </a:p>
        </p:txBody>
      </p:sp>
      <p:sp>
        <p:nvSpPr>
          <p:cNvPr id="69" name="Auf der gleichen Seite des Rechtecks liegende Ecken abrunden 68"/>
          <p:cNvSpPr/>
          <p:nvPr/>
        </p:nvSpPr>
        <p:spPr>
          <a:xfrm>
            <a:off x="5160790" y="32945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089157" y="32843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5.3</a:t>
            </a:r>
          </a:p>
        </p:txBody>
      </p:sp>
      <p:sp>
        <p:nvSpPr>
          <p:cNvPr id="71" name="Abgerundetes Rechteck 70"/>
          <p:cNvSpPr/>
          <p:nvPr/>
        </p:nvSpPr>
        <p:spPr>
          <a:xfrm>
            <a:off x="633455" y="798965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uf der gleichen Seite des Rechtecks liegende Ecken abrunden 72"/>
          <p:cNvSpPr/>
          <p:nvPr/>
        </p:nvSpPr>
        <p:spPr>
          <a:xfrm>
            <a:off x="5179410" y="822300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7777" y="81216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5.1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643739" y="5712020"/>
            <a:ext cx="4984412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uf der gleichen Seite des Rechtecks liegende Ecken abrunden 76"/>
          <p:cNvSpPr/>
          <p:nvPr/>
        </p:nvSpPr>
        <p:spPr>
          <a:xfrm>
            <a:off x="5177777" y="573535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144" y="572522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5.5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17674" y="5715131"/>
            <a:ext cx="44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Nachfolgeschritt, gleiche Sequenz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11957" y="798965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Vorgängerschritt, gleiche Sequenz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634772" y="660465"/>
            <a:ext cx="49285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/>
              <a:t>Vorschlag zur Verallgemeinerung des Konzepts:</a:t>
            </a:r>
          </a:p>
          <a:p>
            <a:endParaRPr lang="de-DE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/>
              <a:t>Abgesetzte Darstellung ist nur Default für Subsequenzen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/>
              <a:t>Jeder Schritt kann auf diese oder die klassische Anzeige umgestellt werden</a:t>
            </a:r>
          </a:p>
        </p:txBody>
      </p:sp>
    </p:spTree>
    <p:extLst>
      <p:ext uri="{BB962C8B-B14F-4D97-AF65-F5344CB8AC3E}">
        <p14:creationId xmlns:p14="http://schemas.microsoft.com/office/powerpoint/2010/main" val="322755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/>
          <p:cNvSpPr txBox="1"/>
          <p:nvPr/>
        </p:nvSpPr>
        <p:spPr>
          <a:xfrm>
            <a:off x="74570" y="60584"/>
            <a:ext cx="662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	Standard-Darstellung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634772" y="660465"/>
            <a:ext cx="492857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/>
              <a:t>Der User kann zwischen versch. Darstellungsformen umschalten: </a:t>
            </a:r>
          </a:p>
          <a:p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u="sng" dirty="0"/>
              <a:t>Standard-Darstellung</a:t>
            </a:r>
            <a:r>
              <a:rPr lang="de-DE" sz="2800" dirty="0"/>
              <a:t>: Subsequenzen werden abgesetzt dargestellt, andere Schritte nicht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u="sng" dirty="0" err="1"/>
              <a:t>Aktogramm</a:t>
            </a:r>
            <a:r>
              <a:rPr lang="de-DE" sz="2800" u="sng" dirty="0"/>
              <a:t>-Darstellung</a:t>
            </a:r>
            <a:r>
              <a:rPr lang="de-DE" sz="2800" dirty="0"/>
              <a:t>: alle Schritte werden mit abgerundeten Ecken &amp; Absetzung dargestellt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u="sng" dirty="0"/>
              <a:t>Struktogramm-Darstellung</a:t>
            </a:r>
            <a:r>
              <a:rPr lang="de-DE" sz="2800" dirty="0"/>
              <a:t>: kein Schritt wird abgesetzt dargestellt 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xmlns="" id="{25FC07D6-1355-407E-BA9F-6963B4E369E4}"/>
              </a:ext>
            </a:extLst>
          </p:cNvPr>
          <p:cNvSpPr/>
          <p:nvPr/>
        </p:nvSpPr>
        <p:spPr>
          <a:xfrm>
            <a:off x="489435" y="647983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xmlns="" id="{241888F5-800D-4489-A1D9-B3C4D866E90A}"/>
              </a:ext>
            </a:extLst>
          </p:cNvPr>
          <p:cNvSpPr txBox="1"/>
          <p:nvPr/>
        </p:nvSpPr>
        <p:spPr>
          <a:xfrm flipH="1">
            <a:off x="489435" y="647983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Vorgängerschritt in gleicher Sequenz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xmlns="" id="{886DAB4E-C1E2-48A3-AC9D-14F90EB82F87}"/>
              </a:ext>
            </a:extLst>
          </p:cNvPr>
          <p:cNvSpPr/>
          <p:nvPr/>
        </p:nvSpPr>
        <p:spPr>
          <a:xfrm>
            <a:off x="5346044" y="6525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xmlns="" id="{600E7E0B-8C9E-4556-AD5E-FF43F7B0879E}"/>
              </a:ext>
            </a:extLst>
          </p:cNvPr>
          <p:cNvSpPr/>
          <p:nvPr/>
        </p:nvSpPr>
        <p:spPr>
          <a:xfrm>
            <a:off x="489435" y="1094297"/>
            <a:ext cx="5259879" cy="39309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xmlns="" id="{A70CE7A6-3702-4E27-A420-63840AE2E523}"/>
              </a:ext>
            </a:extLst>
          </p:cNvPr>
          <p:cNvSpPr/>
          <p:nvPr/>
        </p:nvSpPr>
        <p:spPr>
          <a:xfrm>
            <a:off x="489435" y="5012780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xmlns="" id="{1BF9DEE9-25DE-4F8F-A287-25EAB27E4E98}"/>
              </a:ext>
            </a:extLst>
          </p:cNvPr>
          <p:cNvSpPr txBox="1"/>
          <p:nvPr/>
        </p:nvSpPr>
        <p:spPr>
          <a:xfrm flipH="1">
            <a:off x="489435" y="5012780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Nachfolgeschritt in gleicher Sequenz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xmlns="" id="{E58E81C6-CB52-481B-86EE-A2E39DE0BA4B}"/>
              </a:ext>
            </a:extLst>
          </p:cNvPr>
          <p:cNvSpPr/>
          <p:nvPr/>
        </p:nvSpPr>
        <p:spPr>
          <a:xfrm>
            <a:off x="5346044" y="502098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9" name="Abgerundetes Rechteck 41">
            <a:extLst>
              <a:ext uri="{FF2B5EF4-FFF2-40B4-BE49-F238E27FC236}">
                <a16:creationId xmlns:a16="http://schemas.microsoft.com/office/drawing/2014/main" xmlns="" id="{942A86A4-1593-4395-80B9-3EC4BDFDE4A4}"/>
              </a:ext>
            </a:extLst>
          </p:cNvPr>
          <p:cNvSpPr/>
          <p:nvPr/>
        </p:nvSpPr>
        <p:spPr>
          <a:xfrm>
            <a:off x="633456" y="173818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xmlns="" id="{571CB26C-25E0-48CE-AD63-EAF7C70E2964}"/>
              </a:ext>
            </a:extLst>
          </p:cNvPr>
          <p:cNvCxnSpPr/>
          <p:nvPr/>
        </p:nvCxnSpPr>
        <p:spPr>
          <a:xfrm>
            <a:off x="633456" y="220095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Auf der gleichen Seite des Rechtecks liegende Ecken abrunden 43">
            <a:extLst>
              <a:ext uri="{FF2B5EF4-FFF2-40B4-BE49-F238E27FC236}">
                <a16:creationId xmlns:a16="http://schemas.microsoft.com/office/drawing/2014/main" xmlns="" id="{7042ECD2-8115-4F48-94F3-22CB05726A2F}"/>
              </a:ext>
            </a:extLst>
          </p:cNvPr>
          <p:cNvSpPr/>
          <p:nvPr/>
        </p:nvSpPr>
        <p:spPr>
          <a:xfrm>
            <a:off x="633455" y="126897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xmlns="" id="{E3099B7B-E190-43E5-A4AB-BD41A7E59355}"/>
              </a:ext>
            </a:extLst>
          </p:cNvPr>
          <p:cNvSpPr txBox="1"/>
          <p:nvPr/>
        </p:nvSpPr>
        <p:spPr>
          <a:xfrm flipH="1">
            <a:off x="812164" y="125879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</a:t>
            </a:r>
          </a:p>
        </p:txBody>
      </p:sp>
      <p:sp>
        <p:nvSpPr>
          <p:cNvPr id="83" name="Auf der gleichen Seite des Rechtecks liegende Ecken abrunden 45">
            <a:extLst>
              <a:ext uri="{FF2B5EF4-FFF2-40B4-BE49-F238E27FC236}">
                <a16:creationId xmlns:a16="http://schemas.microsoft.com/office/drawing/2014/main" xmlns="" id="{C664E9E8-175D-492A-8AE1-A7485D2ADB00}"/>
              </a:ext>
            </a:extLst>
          </p:cNvPr>
          <p:cNvSpPr/>
          <p:nvPr/>
        </p:nvSpPr>
        <p:spPr>
          <a:xfrm>
            <a:off x="5178095" y="12888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xmlns="" id="{FA89C49B-3046-43C2-A6D5-552206354405}"/>
              </a:ext>
            </a:extLst>
          </p:cNvPr>
          <p:cNvSpPr/>
          <p:nvPr/>
        </p:nvSpPr>
        <p:spPr>
          <a:xfrm>
            <a:off x="5106462" y="12786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xmlns="" id="{737D41CD-73DB-45E9-8B1F-D63BAD248FD5}"/>
              </a:ext>
            </a:extLst>
          </p:cNvPr>
          <p:cNvSpPr txBox="1"/>
          <p:nvPr/>
        </p:nvSpPr>
        <p:spPr>
          <a:xfrm flipH="1">
            <a:off x="683632" y="171516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xmlns="" id="{8CB4AAC0-B79C-4FDA-8377-834AAE5AAFE6}"/>
              </a:ext>
            </a:extLst>
          </p:cNvPr>
          <p:cNvSpPr/>
          <p:nvPr/>
        </p:nvSpPr>
        <p:spPr>
          <a:xfrm>
            <a:off x="5110439" y="175213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87" name="Auf der gleichen Seite des Rechtecks liegende Ecken abrunden 49">
            <a:extLst>
              <a:ext uri="{FF2B5EF4-FFF2-40B4-BE49-F238E27FC236}">
                <a16:creationId xmlns:a16="http://schemas.microsoft.com/office/drawing/2014/main" xmlns="" id="{6F32A964-5ABC-46D9-9C1B-4C84416336BC}"/>
              </a:ext>
            </a:extLst>
          </p:cNvPr>
          <p:cNvSpPr/>
          <p:nvPr/>
        </p:nvSpPr>
        <p:spPr>
          <a:xfrm rot="10800000">
            <a:off x="633455" y="219912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xmlns="" id="{80C5B548-9931-4E76-9AF9-262A5DAF025B}"/>
              </a:ext>
            </a:extLst>
          </p:cNvPr>
          <p:cNvSpPr/>
          <p:nvPr/>
        </p:nvSpPr>
        <p:spPr>
          <a:xfrm>
            <a:off x="5110439" y="221707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xmlns="" id="{B1C1B8CC-C240-4C8E-90EE-2D28AFF38AA6}"/>
              </a:ext>
            </a:extLst>
          </p:cNvPr>
          <p:cNvSpPr txBox="1"/>
          <p:nvPr/>
        </p:nvSpPr>
        <p:spPr>
          <a:xfrm flipH="1">
            <a:off x="672551" y="219997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90" name="Abgerundetes Rechteck 52">
            <a:extLst>
              <a:ext uri="{FF2B5EF4-FFF2-40B4-BE49-F238E27FC236}">
                <a16:creationId xmlns:a16="http://schemas.microsoft.com/office/drawing/2014/main" xmlns="" id="{84A335A5-286B-4328-8217-DFB41B4F9557}"/>
              </a:ext>
            </a:extLst>
          </p:cNvPr>
          <p:cNvSpPr/>
          <p:nvPr/>
        </p:nvSpPr>
        <p:spPr>
          <a:xfrm>
            <a:off x="633456" y="3910070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xmlns="" id="{A84D1A20-17DD-4BD2-A6B3-0119A5688A0D}"/>
              </a:ext>
            </a:extLst>
          </p:cNvPr>
          <p:cNvCxnSpPr/>
          <p:nvPr/>
        </p:nvCxnSpPr>
        <p:spPr>
          <a:xfrm>
            <a:off x="633456" y="4372837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Auf der gleichen Seite des Rechtecks liegende Ecken abrunden 54">
            <a:extLst>
              <a:ext uri="{FF2B5EF4-FFF2-40B4-BE49-F238E27FC236}">
                <a16:creationId xmlns:a16="http://schemas.microsoft.com/office/drawing/2014/main" xmlns="" id="{49B69161-7068-4A2D-B6D8-2417A8E4D0E8}"/>
              </a:ext>
            </a:extLst>
          </p:cNvPr>
          <p:cNvSpPr/>
          <p:nvPr/>
        </p:nvSpPr>
        <p:spPr>
          <a:xfrm>
            <a:off x="633455" y="344086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xmlns="" id="{12CBED8E-BD00-4E89-862C-E147AD356C58}"/>
              </a:ext>
            </a:extLst>
          </p:cNvPr>
          <p:cNvSpPr txBox="1"/>
          <p:nvPr/>
        </p:nvSpPr>
        <p:spPr>
          <a:xfrm flipH="1">
            <a:off x="812164" y="3433054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II</a:t>
            </a:r>
          </a:p>
        </p:txBody>
      </p:sp>
      <p:sp>
        <p:nvSpPr>
          <p:cNvPr id="94" name="Auf der gleichen Seite des Rechtecks liegende Ecken abrunden 56">
            <a:extLst>
              <a:ext uri="{FF2B5EF4-FFF2-40B4-BE49-F238E27FC236}">
                <a16:creationId xmlns:a16="http://schemas.microsoft.com/office/drawing/2014/main" xmlns="" id="{DADAD6BA-BDE5-4BBB-82D4-E4BFC6E8740B}"/>
              </a:ext>
            </a:extLst>
          </p:cNvPr>
          <p:cNvSpPr/>
          <p:nvPr/>
        </p:nvSpPr>
        <p:spPr>
          <a:xfrm>
            <a:off x="5178095" y="346069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xmlns="" id="{38435F08-866E-4DB9-B864-63A27D58DDCB}"/>
              </a:ext>
            </a:extLst>
          </p:cNvPr>
          <p:cNvSpPr/>
          <p:nvPr/>
        </p:nvSpPr>
        <p:spPr>
          <a:xfrm>
            <a:off x="5106462" y="345056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xmlns="" id="{0371D7EB-5C06-435B-B218-E0E43C14CAC9}"/>
              </a:ext>
            </a:extLst>
          </p:cNvPr>
          <p:cNvSpPr txBox="1"/>
          <p:nvPr/>
        </p:nvSpPr>
        <p:spPr>
          <a:xfrm flipH="1">
            <a:off x="683632" y="3887044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xmlns="" id="{48547755-1C8B-4F2D-80F6-B95A509442D0}"/>
              </a:ext>
            </a:extLst>
          </p:cNvPr>
          <p:cNvSpPr/>
          <p:nvPr/>
        </p:nvSpPr>
        <p:spPr>
          <a:xfrm>
            <a:off x="5110439" y="392401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98" name="Auf der gleichen Seite des Rechtecks liegende Ecken abrunden 60">
            <a:extLst>
              <a:ext uri="{FF2B5EF4-FFF2-40B4-BE49-F238E27FC236}">
                <a16:creationId xmlns:a16="http://schemas.microsoft.com/office/drawing/2014/main" xmlns="" id="{E74D0EC3-D7FE-4D46-957A-4439144C068E}"/>
              </a:ext>
            </a:extLst>
          </p:cNvPr>
          <p:cNvSpPr/>
          <p:nvPr/>
        </p:nvSpPr>
        <p:spPr>
          <a:xfrm rot="10800000">
            <a:off x="633455" y="437100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xmlns="" id="{7DDBB93F-D69F-4154-A895-9DB104011381}"/>
              </a:ext>
            </a:extLst>
          </p:cNvPr>
          <p:cNvSpPr/>
          <p:nvPr/>
        </p:nvSpPr>
        <p:spPr>
          <a:xfrm>
            <a:off x="5110439" y="438895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xmlns="" id="{853FB407-5353-403B-AF7A-6088AD921F4E}"/>
              </a:ext>
            </a:extLst>
          </p:cNvPr>
          <p:cNvSpPr txBox="1"/>
          <p:nvPr/>
        </p:nvSpPr>
        <p:spPr>
          <a:xfrm flipH="1">
            <a:off x="672551" y="4371858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xmlns="" id="{C26B5F92-167D-464B-BD1C-3E5A4F1196D9}"/>
              </a:ext>
            </a:extLst>
          </p:cNvPr>
          <p:cNvSpPr/>
          <p:nvPr/>
        </p:nvSpPr>
        <p:spPr>
          <a:xfrm>
            <a:off x="489435" y="2826418"/>
            <a:ext cx="525987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xmlns="" id="{48FBC9FE-860F-4A86-ACA0-9F164C57DD50}"/>
              </a:ext>
            </a:extLst>
          </p:cNvPr>
          <p:cNvSpPr txBox="1"/>
          <p:nvPr/>
        </p:nvSpPr>
        <p:spPr>
          <a:xfrm flipH="1">
            <a:off x="489435" y="282641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zwischen Subsequenzen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xmlns="" id="{0B13782B-D570-409F-B281-680EF1088A5E}"/>
              </a:ext>
            </a:extLst>
          </p:cNvPr>
          <p:cNvSpPr/>
          <p:nvPr/>
        </p:nvSpPr>
        <p:spPr>
          <a:xfrm>
            <a:off x="5346044" y="282865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8418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/>
          <p:cNvSpPr txBox="1"/>
          <p:nvPr/>
        </p:nvSpPr>
        <p:spPr>
          <a:xfrm>
            <a:off x="74570" y="60584"/>
            <a:ext cx="11488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		</a:t>
            </a:r>
            <a:r>
              <a:rPr lang="de-DE" dirty="0" err="1"/>
              <a:t>Aktogramm</a:t>
            </a:r>
            <a:r>
              <a:rPr lang="de-DE" dirty="0"/>
              <a:t>-Darstellung				          Struktogramm-Darstellung 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xmlns="" id="{B8BBB9F0-732F-4918-860E-55DF65FF67F5}"/>
              </a:ext>
            </a:extLst>
          </p:cNvPr>
          <p:cNvSpPr/>
          <p:nvPr/>
        </p:nvSpPr>
        <p:spPr>
          <a:xfrm>
            <a:off x="438150" y="586657"/>
            <a:ext cx="5391149" cy="583319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Abgerundetes Rechteck 41">
            <a:extLst>
              <a:ext uri="{FF2B5EF4-FFF2-40B4-BE49-F238E27FC236}">
                <a16:creationId xmlns:a16="http://schemas.microsoft.com/office/drawing/2014/main" xmlns="" id="{E7A34E36-93E6-424A-A0BB-6DDDBB7C3DC1}"/>
              </a:ext>
            </a:extLst>
          </p:cNvPr>
          <p:cNvSpPr/>
          <p:nvPr/>
        </p:nvSpPr>
        <p:spPr>
          <a:xfrm>
            <a:off x="633456" y="203346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xmlns="" id="{74A2F58A-3313-42D7-95A5-0836F4CB8B93}"/>
              </a:ext>
            </a:extLst>
          </p:cNvPr>
          <p:cNvCxnSpPr/>
          <p:nvPr/>
        </p:nvCxnSpPr>
        <p:spPr>
          <a:xfrm>
            <a:off x="633456" y="249623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uf der gleichen Seite des Rechtecks liegende Ecken abrunden 43">
            <a:extLst>
              <a:ext uri="{FF2B5EF4-FFF2-40B4-BE49-F238E27FC236}">
                <a16:creationId xmlns:a16="http://schemas.microsoft.com/office/drawing/2014/main" xmlns="" id="{F00EA89C-4B52-49FD-BEE1-F662D395E9A2}"/>
              </a:ext>
            </a:extLst>
          </p:cNvPr>
          <p:cNvSpPr/>
          <p:nvPr/>
        </p:nvSpPr>
        <p:spPr>
          <a:xfrm>
            <a:off x="633455" y="156425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xmlns="" id="{A7DBF8F9-048E-428D-A508-09C0662128CF}"/>
              </a:ext>
            </a:extLst>
          </p:cNvPr>
          <p:cNvSpPr txBox="1"/>
          <p:nvPr/>
        </p:nvSpPr>
        <p:spPr>
          <a:xfrm flipH="1">
            <a:off x="812164" y="1554066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43" name="Auf der gleichen Seite des Rechtecks liegende Ecken abrunden 45">
            <a:extLst>
              <a:ext uri="{FF2B5EF4-FFF2-40B4-BE49-F238E27FC236}">
                <a16:creationId xmlns:a16="http://schemas.microsoft.com/office/drawing/2014/main" xmlns="" id="{9261DA4D-802C-4674-B2D9-54D838044A1D}"/>
              </a:ext>
            </a:extLst>
          </p:cNvPr>
          <p:cNvSpPr/>
          <p:nvPr/>
        </p:nvSpPr>
        <p:spPr>
          <a:xfrm>
            <a:off x="5178095" y="158408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xmlns="" id="{76169F4B-D18E-4142-B9EE-811D384B139E}"/>
              </a:ext>
            </a:extLst>
          </p:cNvPr>
          <p:cNvSpPr/>
          <p:nvPr/>
        </p:nvSpPr>
        <p:spPr>
          <a:xfrm>
            <a:off x="5106462" y="157395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F6762C90-ABC0-44E1-897E-0CE6901BCB76}"/>
              </a:ext>
            </a:extLst>
          </p:cNvPr>
          <p:cNvSpPr txBox="1"/>
          <p:nvPr/>
        </p:nvSpPr>
        <p:spPr>
          <a:xfrm flipH="1">
            <a:off x="683632" y="201043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xmlns="" id="{5FD2065E-8242-4E64-9164-A8A1E996EF23}"/>
              </a:ext>
            </a:extLst>
          </p:cNvPr>
          <p:cNvSpPr/>
          <p:nvPr/>
        </p:nvSpPr>
        <p:spPr>
          <a:xfrm>
            <a:off x="5110439" y="204740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47" name="Auf der gleichen Seite des Rechtecks liegende Ecken abrunden 49">
            <a:extLst>
              <a:ext uri="{FF2B5EF4-FFF2-40B4-BE49-F238E27FC236}">
                <a16:creationId xmlns:a16="http://schemas.microsoft.com/office/drawing/2014/main" xmlns="" id="{07305AE5-C1A2-4A7F-A611-D127647B8C88}"/>
              </a:ext>
            </a:extLst>
          </p:cNvPr>
          <p:cNvSpPr/>
          <p:nvPr/>
        </p:nvSpPr>
        <p:spPr>
          <a:xfrm rot="10800000">
            <a:off x="633455" y="249439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xmlns="" id="{E4EC608B-9A37-434F-BFAA-0D7CB48465A4}"/>
              </a:ext>
            </a:extLst>
          </p:cNvPr>
          <p:cNvSpPr/>
          <p:nvPr/>
        </p:nvSpPr>
        <p:spPr>
          <a:xfrm>
            <a:off x="5110439" y="251235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xmlns="" id="{DE9BF053-1801-4EC1-AD2D-DE1B0838C76D}"/>
              </a:ext>
            </a:extLst>
          </p:cNvPr>
          <p:cNvSpPr txBox="1"/>
          <p:nvPr/>
        </p:nvSpPr>
        <p:spPr>
          <a:xfrm flipH="1">
            <a:off x="672551" y="249525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50" name="Abgerundetes Rechteck 52">
            <a:extLst>
              <a:ext uri="{FF2B5EF4-FFF2-40B4-BE49-F238E27FC236}">
                <a16:creationId xmlns:a16="http://schemas.microsoft.com/office/drawing/2014/main" xmlns="" id="{E39B91B2-8845-4A37-B64A-9CEF99E5155B}"/>
              </a:ext>
            </a:extLst>
          </p:cNvPr>
          <p:cNvSpPr/>
          <p:nvPr/>
        </p:nvSpPr>
        <p:spPr>
          <a:xfrm>
            <a:off x="644721" y="4518443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xmlns="" id="{C535C0FE-ABB9-4651-8AB8-D0B1D556AF2D}"/>
              </a:ext>
            </a:extLst>
          </p:cNvPr>
          <p:cNvCxnSpPr/>
          <p:nvPr/>
        </p:nvCxnSpPr>
        <p:spPr>
          <a:xfrm>
            <a:off x="644721" y="4981210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uf der gleichen Seite des Rechtecks liegende Ecken abrunden 54">
            <a:extLst>
              <a:ext uri="{FF2B5EF4-FFF2-40B4-BE49-F238E27FC236}">
                <a16:creationId xmlns:a16="http://schemas.microsoft.com/office/drawing/2014/main" xmlns="" id="{6DEE8115-ADCB-4C6F-BFAB-9C5940C41008}"/>
              </a:ext>
            </a:extLst>
          </p:cNvPr>
          <p:cNvSpPr/>
          <p:nvPr/>
        </p:nvSpPr>
        <p:spPr>
          <a:xfrm>
            <a:off x="644720" y="4049234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xmlns="" id="{1E95AA30-70DC-4BFB-8DD9-FAEB61D126D9}"/>
              </a:ext>
            </a:extLst>
          </p:cNvPr>
          <p:cNvSpPr txBox="1"/>
          <p:nvPr/>
        </p:nvSpPr>
        <p:spPr>
          <a:xfrm flipH="1">
            <a:off x="823429" y="4041427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II</a:t>
            </a:r>
          </a:p>
        </p:txBody>
      </p:sp>
      <p:sp>
        <p:nvSpPr>
          <p:cNvPr id="54" name="Auf der gleichen Seite des Rechtecks liegende Ecken abrunden 56">
            <a:extLst>
              <a:ext uri="{FF2B5EF4-FFF2-40B4-BE49-F238E27FC236}">
                <a16:creationId xmlns:a16="http://schemas.microsoft.com/office/drawing/2014/main" xmlns="" id="{5C5D59A2-A949-40D5-AA9D-9256600E84B0}"/>
              </a:ext>
            </a:extLst>
          </p:cNvPr>
          <p:cNvSpPr/>
          <p:nvPr/>
        </p:nvSpPr>
        <p:spPr>
          <a:xfrm>
            <a:off x="5189360" y="406906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xmlns="" id="{391E1E04-2060-4032-8AE1-165E276EDD3B}"/>
              </a:ext>
            </a:extLst>
          </p:cNvPr>
          <p:cNvSpPr/>
          <p:nvPr/>
        </p:nvSpPr>
        <p:spPr>
          <a:xfrm>
            <a:off x="5117727" y="405893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6DF29E29-F7ED-4C20-AB2E-9141DC75BC10}"/>
              </a:ext>
            </a:extLst>
          </p:cNvPr>
          <p:cNvSpPr txBox="1"/>
          <p:nvPr/>
        </p:nvSpPr>
        <p:spPr>
          <a:xfrm flipH="1">
            <a:off x="694897" y="4495417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xmlns="" id="{18C7B381-FD54-4604-9DEE-B2C0BEC8B309}"/>
              </a:ext>
            </a:extLst>
          </p:cNvPr>
          <p:cNvSpPr/>
          <p:nvPr/>
        </p:nvSpPr>
        <p:spPr>
          <a:xfrm>
            <a:off x="5121704" y="453238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58" name="Auf der gleichen Seite des Rechtecks liegende Ecken abrunden 60">
            <a:extLst>
              <a:ext uri="{FF2B5EF4-FFF2-40B4-BE49-F238E27FC236}">
                <a16:creationId xmlns:a16="http://schemas.microsoft.com/office/drawing/2014/main" xmlns="" id="{484E2E8F-4A5E-46A7-BD22-A890C2F5FBC1}"/>
              </a:ext>
            </a:extLst>
          </p:cNvPr>
          <p:cNvSpPr/>
          <p:nvPr/>
        </p:nvSpPr>
        <p:spPr>
          <a:xfrm rot="10800000">
            <a:off x="644720" y="497937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xmlns="" id="{C355BCC7-D566-49E9-95AA-1D28587DEC09}"/>
              </a:ext>
            </a:extLst>
          </p:cNvPr>
          <p:cNvSpPr/>
          <p:nvPr/>
        </p:nvSpPr>
        <p:spPr>
          <a:xfrm>
            <a:off x="5121704" y="499733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xmlns="" id="{5EEFAEBF-770C-4D5A-8ACB-D61EECB99672}"/>
              </a:ext>
            </a:extLst>
          </p:cNvPr>
          <p:cNvSpPr txBox="1"/>
          <p:nvPr/>
        </p:nvSpPr>
        <p:spPr>
          <a:xfrm flipH="1">
            <a:off x="683816" y="498023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61" name="Abgerundetes Rechteck 1">
            <a:extLst>
              <a:ext uri="{FF2B5EF4-FFF2-40B4-BE49-F238E27FC236}">
                <a16:creationId xmlns:a16="http://schemas.microsoft.com/office/drawing/2014/main" xmlns="" id="{E7F24E8D-AA3F-40D0-ADC6-1E60ECF9E37B}"/>
              </a:ext>
            </a:extLst>
          </p:cNvPr>
          <p:cNvSpPr/>
          <p:nvPr/>
        </p:nvSpPr>
        <p:spPr>
          <a:xfrm>
            <a:off x="633455" y="3271178"/>
            <a:ext cx="497770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xmlns="" id="{FC8A8787-F122-48CC-9042-1330D20E67D8}"/>
              </a:ext>
            </a:extLst>
          </p:cNvPr>
          <p:cNvSpPr txBox="1"/>
          <p:nvPr/>
        </p:nvSpPr>
        <p:spPr>
          <a:xfrm flipH="1">
            <a:off x="721793" y="3276548"/>
            <a:ext cx="4158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</a:t>
            </a:r>
          </a:p>
        </p:txBody>
      </p:sp>
      <p:sp>
        <p:nvSpPr>
          <p:cNvPr id="63" name="Auf der gleichen Seite des Rechtecks liegende Ecken abrunden 68">
            <a:extLst>
              <a:ext uri="{FF2B5EF4-FFF2-40B4-BE49-F238E27FC236}">
                <a16:creationId xmlns:a16="http://schemas.microsoft.com/office/drawing/2014/main" xmlns="" id="{6C0DD40C-0572-451C-9E5F-DEC56115E8DE}"/>
              </a:ext>
            </a:extLst>
          </p:cNvPr>
          <p:cNvSpPr/>
          <p:nvPr/>
        </p:nvSpPr>
        <p:spPr>
          <a:xfrm>
            <a:off x="5160790" y="329451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xmlns="" id="{47E43D6D-BDDB-43B3-9D5E-B911B240F410}"/>
              </a:ext>
            </a:extLst>
          </p:cNvPr>
          <p:cNvSpPr/>
          <p:nvPr/>
        </p:nvSpPr>
        <p:spPr>
          <a:xfrm>
            <a:off x="5089157" y="328438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9" name="Abgerundetes Rechteck 70">
            <a:extLst>
              <a:ext uri="{FF2B5EF4-FFF2-40B4-BE49-F238E27FC236}">
                <a16:creationId xmlns:a16="http://schemas.microsoft.com/office/drawing/2014/main" xmlns="" id="{4F96D87C-CCDC-4E11-99F9-97B7DCE631A2}"/>
              </a:ext>
            </a:extLst>
          </p:cNvPr>
          <p:cNvSpPr/>
          <p:nvPr/>
        </p:nvSpPr>
        <p:spPr>
          <a:xfrm>
            <a:off x="633455" y="798965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uf der gleichen Seite des Rechtecks liegende Ecken abrunden 72">
            <a:extLst>
              <a:ext uri="{FF2B5EF4-FFF2-40B4-BE49-F238E27FC236}">
                <a16:creationId xmlns:a16="http://schemas.microsoft.com/office/drawing/2014/main" xmlns="" id="{A59415B5-4ED7-4C7E-9DBF-CFEE0405FFD3}"/>
              </a:ext>
            </a:extLst>
          </p:cNvPr>
          <p:cNvSpPr/>
          <p:nvPr/>
        </p:nvSpPr>
        <p:spPr>
          <a:xfrm>
            <a:off x="5179410" y="822300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xmlns="" id="{29253880-FFD9-4CDF-A9B0-59D871F5B0D5}"/>
              </a:ext>
            </a:extLst>
          </p:cNvPr>
          <p:cNvSpPr/>
          <p:nvPr/>
        </p:nvSpPr>
        <p:spPr>
          <a:xfrm>
            <a:off x="5107777" y="81216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Abgerundetes Rechteck 74">
            <a:extLst>
              <a:ext uri="{FF2B5EF4-FFF2-40B4-BE49-F238E27FC236}">
                <a16:creationId xmlns:a16="http://schemas.microsoft.com/office/drawing/2014/main" xmlns="" id="{3F4672F2-8445-4F23-9662-61EB518508E3}"/>
              </a:ext>
            </a:extLst>
          </p:cNvPr>
          <p:cNvSpPr/>
          <p:nvPr/>
        </p:nvSpPr>
        <p:spPr>
          <a:xfrm>
            <a:off x="643739" y="5712020"/>
            <a:ext cx="4984412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Auf der gleichen Seite des Rechtecks liegende Ecken abrunden 76">
            <a:extLst>
              <a:ext uri="{FF2B5EF4-FFF2-40B4-BE49-F238E27FC236}">
                <a16:creationId xmlns:a16="http://schemas.microsoft.com/office/drawing/2014/main" xmlns="" id="{F569F422-4222-45A6-AE14-B694B4C979B8}"/>
              </a:ext>
            </a:extLst>
          </p:cNvPr>
          <p:cNvSpPr/>
          <p:nvPr/>
        </p:nvSpPr>
        <p:spPr>
          <a:xfrm>
            <a:off x="5177777" y="573535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xmlns="" id="{19DF06F7-8371-4B23-BC57-C7401E801048}"/>
              </a:ext>
            </a:extLst>
          </p:cNvPr>
          <p:cNvSpPr/>
          <p:nvPr/>
        </p:nvSpPr>
        <p:spPr>
          <a:xfrm>
            <a:off x="5106144" y="572522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xmlns="" id="{979163B5-6DC0-4013-A627-D22B6E8DC828}"/>
              </a:ext>
            </a:extLst>
          </p:cNvPr>
          <p:cNvSpPr txBox="1"/>
          <p:nvPr/>
        </p:nvSpPr>
        <p:spPr>
          <a:xfrm flipH="1">
            <a:off x="717674" y="5715131"/>
            <a:ext cx="44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xmlns="" id="{7D8985F7-0CD4-4465-A197-C00776DF409C}"/>
              </a:ext>
            </a:extLst>
          </p:cNvPr>
          <p:cNvSpPr txBox="1"/>
          <p:nvPr/>
        </p:nvSpPr>
        <p:spPr>
          <a:xfrm flipH="1">
            <a:off x="711957" y="798965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789D4BB0-1841-441A-997B-7C401B8BCCDF}"/>
              </a:ext>
            </a:extLst>
          </p:cNvPr>
          <p:cNvSpPr/>
          <p:nvPr/>
        </p:nvSpPr>
        <p:spPr>
          <a:xfrm>
            <a:off x="6362701" y="599427"/>
            <a:ext cx="5391149" cy="398630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xmlns="" id="{5A9DEE85-B450-4F58-B1E4-288CFAD40E8F}"/>
              </a:ext>
            </a:extLst>
          </p:cNvPr>
          <p:cNvSpPr/>
          <p:nvPr/>
        </p:nvSpPr>
        <p:spPr>
          <a:xfrm>
            <a:off x="6362701" y="599427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xmlns="" id="{188D7BE6-4ADB-4E45-8116-007446A5DA25}"/>
              </a:ext>
            </a:extLst>
          </p:cNvPr>
          <p:cNvSpPr txBox="1"/>
          <p:nvPr/>
        </p:nvSpPr>
        <p:spPr>
          <a:xfrm flipH="1">
            <a:off x="6362701" y="599427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xmlns="" id="{1FE21EBA-28AA-42B3-8C09-9B931B5BEB70}"/>
              </a:ext>
            </a:extLst>
          </p:cNvPr>
          <p:cNvSpPr/>
          <p:nvPr/>
        </p:nvSpPr>
        <p:spPr>
          <a:xfrm>
            <a:off x="6362700" y="1040770"/>
            <a:ext cx="5391149" cy="133787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xmlns="" id="{198504FF-B49F-40CF-8B78-4EABC12894EB}"/>
              </a:ext>
            </a:extLst>
          </p:cNvPr>
          <p:cNvSpPr/>
          <p:nvPr/>
        </p:nvSpPr>
        <p:spPr>
          <a:xfrm>
            <a:off x="6362699" y="1037473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BBBD69C0-C370-432B-964D-A3EB28505C6A}"/>
              </a:ext>
            </a:extLst>
          </p:cNvPr>
          <p:cNvSpPr txBox="1"/>
          <p:nvPr/>
        </p:nvSpPr>
        <p:spPr>
          <a:xfrm flipH="1">
            <a:off x="6543160" y="1041581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xmlns="" id="{3E6AF859-3F91-4FCF-8E24-466E5D3CD574}"/>
              </a:ext>
            </a:extLst>
          </p:cNvPr>
          <p:cNvSpPr/>
          <p:nvPr/>
        </p:nvSpPr>
        <p:spPr>
          <a:xfrm>
            <a:off x="6362698" y="1483787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xmlns="" id="{DA0CC132-0DE3-496A-9F29-83905C77123F}"/>
              </a:ext>
            </a:extLst>
          </p:cNvPr>
          <p:cNvSpPr/>
          <p:nvPr/>
        </p:nvSpPr>
        <p:spPr>
          <a:xfrm>
            <a:off x="6362698" y="1932332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xmlns="" id="{691D1973-7F94-4C7D-AC73-27E85F3F47F8}"/>
              </a:ext>
            </a:extLst>
          </p:cNvPr>
          <p:cNvSpPr txBox="1"/>
          <p:nvPr/>
        </p:nvSpPr>
        <p:spPr>
          <a:xfrm flipH="1">
            <a:off x="6362696" y="1457424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xmlns="" id="{B8757B61-0E5E-431F-8FDB-8348883B620C}"/>
              </a:ext>
            </a:extLst>
          </p:cNvPr>
          <p:cNvSpPr txBox="1"/>
          <p:nvPr/>
        </p:nvSpPr>
        <p:spPr>
          <a:xfrm flipH="1">
            <a:off x="6362696" y="1924656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xmlns="" id="{F756D5EC-7855-4DB5-A464-FAC4F172B0FE}"/>
              </a:ext>
            </a:extLst>
          </p:cNvPr>
          <p:cNvSpPr/>
          <p:nvPr/>
        </p:nvSpPr>
        <p:spPr>
          <a:xfrm>
            <a:off x="6362696" y="2378646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xmlns="" id="{C015364A-4ED7-42F3-874B-FF07FAC29725}"/>
              </a:ext>
            </a:extLst>
          </p:cNvPr>
          <p:cNvSpPr txBox="1"/>
          <p:nvPr/>
        </p:nvSpPr>
        <p:spPr>
          <a:xfrm flipH="1">
            <a:off x="6362691" y="2368147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zwischen Subsequenzen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xmlns="" id="{E5B309CE-54CD-4934-BBC9-3C801902A483}"/>
              </a:ext>
            </a:extLst>
          </p:cNvPr>
          <p:cNvSpPr/>
          <p:nvPr/>
        </p:nvSpPr>
        <p:spPr>
          <a:xfrm>
            <a:off x="6362691" y="2822136"/>
            <a:ext cx="5391149" cy="13235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xmlns="" id="{17823885-430E-46DC-8654-49DC2DC0CCFA}"/>
              </a:ext>
            </a:extLst>
          </p:cNvPr>
          <p:cNvSpPr/>
          <p:nvPr/>
        </p:nvSpPr>
        <p:spPr>
          <a:xfrm>
            <a:off x="6362681" y="3699397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xmlns="" id="{1F6094E2-313D-4537-9519-68E676526E2D}"/>
              </a:ext>
            </a:extLst>
          </p:cNvPr>
          <p:cNvSpPr/>
          <p:nvPr/>
        </p:nvSpPr>
        <p:spPr>
          <a:xfrm>
            <a:off x="6362691" y="3260775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xmlns="" id="{1E0899CE-35D9-4373-A27B-63BD792A0C7E}"/>
              </a:ext>
            </a:extLst>
          </p:cNvPr>
          <p:cNvSpPr/>
          <p:nvPr/>
        </p:nvSpPr>
        <p:spPr>
          <a:xfrm>
            <a:off x="6362691" y="2814461"/>
            <a:ext cx="5391149" cy="44631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835A0D86-C064-49F1-B106-3C5712FD1981}"/>
              </a:ext>
            </a:extLst>
          </p:cNvPr>
          <p:cNvSpPr txBox="1"/>
          <p:nvPr/>
        </p:nvSpPr>
        <p:spPr>
          <a:xfrm flipH="1">
            <a:off x="6543160" y="2813438"/>
            <a:ext cx="37890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Überschrift Subsequenz II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ACB1B8CE-4BC7-4CC9-B4D4-343365846CAC}"/>
              </a:ext>
            </a:extLst>
          </p:cNvPr>
          <p:cNvSpPr txBox="1"/>
          <p:nvPr/>
        </p:nvSpPr>
        <p:spPr>
          <a:xfrm flipH="1">
            <a:off x="6362691" y="325747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Schritt in Subsequenz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CC9F90D0-FF8F-4098-92A7-FD1F9C2BB88C}"/>
              </a:ext>
            </a:extLst>
          </p:cNvPr>
          <p:cNvSpPr txBox="1"/>
          <p:nvPr/>
        </p:nvSpPr>
        <p:spPr>
          <a:xfrm flipH="1">
            <a:off x="6362671" y="3691721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Letzter Schritt in Subsequenz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xmlns="" id="{5413F820-0C89-45AD-B854-9EDA7E2EEA07}"/>
              </a:ext>
            </a:extLst>
          </p:cNvPr>
          <p:cNvSpPr/>
          <p:nvPr/>
        </p:nvSpPr>
        <p:spPr>
          <a:xfrm>
            <a:off x="6362671" y="4139414"/>
            <a:ext cx="5391149" cy="446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xmlns="" id="{894E6227-6F36-4A9A-84C8-49D2FDA48B84}"/>
              </a:ext>
            </a:extLst>
          </p:cNvPr>
          <p:cNvSpPr txBox="1"/>
          <p:nvPr/>
        </p:nvSpPr>
        <p:spPr>
          <a:xfrm flipH="1">
            <a:off x="6362641" y="4152338"/>
            <a:ext cx="4781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xmlns="" id="{A2B6F4AC-FF10-4C37-ACAB-050A459996B6}"/>
              </a:ext>
            </a:extLst>
          </p:cNvPr>
          <p:cNvSpPr/>
          <p:nvPr/>
        </p:nvSpPr>
        <p:spPr>
          <a:xfrm>
            <a:off x="11364182" y="609818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xmlns="" id="{E493A8AB-29BB-40D4-86CE-982993B67A9A}"/>
              </a:ext>
            </a:extLst>
          </p:cNvPr>
          <p:cNvSpPr/>
          <p:nvPr/>
        </p:nvSpPr>
        <p:spPr>
          <a:xfrm>
            <a:off x="11364181" y="238614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8F98E980-7A81-43E7-B86F-B34750A903CE}"/>
              </a:ext>
            </a:extLst>
          </p:cNvPr>
          <p:cNvSpPr/>
          <p:nvPr/>
        </p:nvSpPr>
        <p:spPr>
          <a:xfrm>
            <a:off x="11361810" y="414571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9237488E-D8CA-4901-893F-F5CBC81D9E05}"/>
              </a:ext>
            </a:extLst>
          </p:cNvPr>
          <p:cNvSpPr/>
          <p:nvPr/>
        </p:nvSpPr>
        <p:spPr>
          <a:xfrm>
            <a:off x="11242770" y="149651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xmlns="" id="{560609F4-344A-4471-BF9F-1635C4CD6F19}"/>
              </a:ext>
            </a:extLst>
          </p:cNvPr>
          <p:cNvSpPr/>
          <p:nvPr/>
        </p:nvSpPr>
        <p:spPr>
          <a:xfrm>
            <a:off x="11241372" y="193760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xmlns="" id="{F4E8C2A9-FFE2-48F0-8134-035A63CFC6C2}"/>
              </a:ext>
            </a:extLst>
          </p:cNvPr>
          <p:cNvSpPr/>
          <p:nvPr/>
        </p:nvSpPr>
        <p:spPr>
          <a:xfrm>
            <a:off x="11241372" y="327419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xmlns="" id="{B4FD7538-B21F-4B09-B0DE-C3F2E854EEE9}"/>
              </a:ext>
            </a:extLst>
          </p:cNvPr>
          <p:cNvSpPr/>
          <p:nvPr/>
        </p:nvSpPr>
        <p:spPr>
          <a:xfrm>
            <a:off x="11249643" y="371281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xmlns="" id="{E42C97CA-F519-4D22-BEC6-9B43C0C2DFE4}"/>
              </a:ext>
            </a:extLst>
          </p:cNvPr>
          <p:cNvSpPr/>
          <p:nvPr/>
        </p:nvSpPr>
        <p:spPr>
          <a:xfrm>
            <a:off x="11361809" y="104102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xmlns="" id="{DF02B700-D27E-45AF-916E-BFC806BF15EA}"/>
              </a:ext>
            </a:extLst>
          </p:cNvPr>
          <p:cNvSpPr/>
          <p:nvPr/>
        </p:nvSpPr>
        <p:spPr>
          <a:xfrm>
            <a:off x="11356231" y="283229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4174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xmlns="" id="{5E7DB929-572D-4E95-82E8-B6DD989776DD}"/>
              </a:ext>
            </a:extLst>
          </p:cNvPr>
          <p:cNvSpPr/>
          <p:nvPr/>
        </p:nvSpPr>
        <p:spPr>
          <a:xfrm>
            <a:off x="438150" y="1128732"/>
            <a:ext cx="5391149" cy="5154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Abgerundetes Rechteck 41"/>
          <p:cNvSpPr/>
          <p:nvPr/>
        </p:nvSpPr>
        <p:spPr>
          <a:xfrm>
            <a:off x="633456" y="2575538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>
            <a:off x="633456" y="303830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f der gleichen Seite des Rechtecks liegende Ecken abrunden 43"/>
          <p:cNvSpPr/>
          <p:nvPr/>
        </p:nvSpPr>
        <p:spPr>
          <a:xfrm>
            <a:off x="633455" y="210632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812164" y="209614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</a:t>
            </a:r>
          </a:p>
        </p:txBody>
      </p:sp>
      <p:sp>
        <p:nvSpPr>
          <p:cNvPr id="46" name="Auf der gleichen Seite des Rechtecks liegende Ecken abrunden 45"/>
          <p:cNvSpPr/>
          <p:nvPr/>
        </p:nvSpPr>
        <p:spPr>
          <a:xfrm>
            <a:off x="5178095" y="212616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462" y="211603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83632" y="255251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258948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50" name="Auf der gleichen Seite des Rechtecks liegende Ecken abrunden 49"/>
          <p:cNvSpPr/>
          <p:nvPr/>
        </p:nvSpPr>
        <p:spPr>
          <a:xfrm rot="10800000">
            <a:off x="633455" y="3036470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10439" y="305442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2551" y="303732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609002" y="4274706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Auf der gleichen Seite des Rechtecks liegende Ecken abrunden 54"/>
          <p:cNvSpPr/>
          <p:nvPr/>
        </p:nvSpPr>
        <p:spPr>
          <a:xfrm>
            <a:off x="609001" y="3805497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51992" y="3827455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II</a:t>
            </a:r>
          </a:p>
        </p:txBody>
      </p:sp>
      <p:sp>
        <p:nvSpPr>
          <p:cNvPr id="57" name="Auf der gleichen Seite des Rechtecks liegende Ecken abrunden 56"/>
          <p:cNvSpPr/>
          <p:nvPr/>
        </p:nvSpPr>
        <p:spPr>
          <a:xfrm>
            <a:off x="5153641" y="3825330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5821" y="3827106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1084" y="427549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085986" y="4288649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61" name="Auf der gleichen Seite des Rechtecks liegende Ecken abrunden 60"/>
          <p:cNvSpPr/>
          <p:nvPr/>
        </p:nvSpPr>
        <p:spPr>
          <a:xfrm rot="10800000">
            <a:off x="609001" y="4741591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085985" y="4753593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36191" y="4754353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74570" y="-5122"/>
            <a:ext cx="57547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Aktogramm</a:t>
            </a:r>
            <a:r>
              <a:rPr lang="de-DE" dirty="0"/>
              <a:t>-Darstellung für </a:t>
            </a:r>
          </a:p>
          <a:p>
            <a:pPr algn="ctr"/>
            <a:r>
              <a:rPr lang="de-DE" dirty="0"/>
              <a:t>aufeinander folgende Subsequenzen </a:t>
            </a:r>
          </a:p>
        </p:txBody>
      </p:sp>
      <p:sp>
        <p:nvSpPr>
          <p:cNvPr id="71" name="Abgerundetes Rechteck 70"/>
          <p:cNvSpPr/>
          <p:nvPr/>
        </p:nvSpPr>
        <p:spPr>
          <a:xfrm>
            <a:off x="633455" y="1341040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Auf der gleichen Seite des Rechtecks liegende Ecken abrunden 72"/>
          <p:cNvSpPr/>
          <p:nvPr/>
        </p:nvSpPr>
        <p:spPr>
          <a:xfrm>
            <a:off x="5179410" y="136437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7777" y="135424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602067" y="5492095"/>
            <a:ext cx="4984412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Auf der gleichen Seite des Rechtecks liegende Ecken abrunden 76"/>
          <p:cNvSpPr/>
          <p:nvPr/>
        </p:nvSpPr>
        <p:spPr>
          <a:xfrm>
            <a:off x="5124198" y="5509477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xmlns="" id="{32A3E22E-D260-4C45-BA90-93973AE9B3A5}"/>
              </a:ext>
            </a:extLst>
          </p:cNvPr>
          <p:cNvSpPr/>
          <p:nvPr/>
        </p:nvSpPr>
        <p:spPr>
          <a:xfrm>
            <a:off x="5106144" y="55112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670049" y="5501159"/>
            <a:ext cx="4443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xmlns="" id="{672F2C52-F706-4C2C-9BA1-C4050D78BE85}"/>
              </a:ext>
            </a:extLst>
          </p:cNvPr>
          <p:cNvSpPr txBox="1"/>
          <p:nvPr/>
        </p:nvSpPr>
        <p:spPr>
          <a:xfrm flipH="1">
            <a:off x="711957" y="1341040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xmlns="" id="{556EE535-A27B-4A2D-8474-79923069F1EF}"/>
              </a:ext>
            </a:extLst>
          </p:cNvPr>
          <p:cNvSpPr txBox="1"/>
          <p:nvPr/>
        </p:nvSpPr>
        <p:spPr>
          <a:xfrm>
            <a:off x="5829299" y="0"/>
            <a:ext cx="57547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Aktogramm</a:t>
            </a:r>
            <a:r>
              <a:rPr lang="de-DE" dirty="0"/>
              <a:t>-Darstellung für Subsequenzen </a:t>
            </a:r>
          </a:p>
          <a:p>
            <a:pPr algn="ctr"/>
            <a:r>
              <a:rPr lang="de-DE" dirty="0"/>
              <a:t>mit </a:t>
            </a:r>
            <a:r>
              <a:rPr lang="de-DE" dirty="0" err="1"/>
              <a:t>If</a:t>
            </a:r>
            <a:r>
              <a:rPr lang="de-DE" dirty="0"/>
              <a:t>-Schritt dazwischen liegend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xmlns="" id="{B55422A7-5528-4871-9809-C06E36E0A8C0}"/>
              </a:ext>
            </a:extLst>
          </p:cNvPr>
          <p:cNvSpPr/>
          <p:nvPr/>
        </p:nvSpPr>
        <p:spPr>
          <a:xfrm>
            <a:off x="6296834" y="657832"/>
            <a:ext cx="5391149" cy="60117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Abgerundetes Rechteck 41">
            <a:extLst>
              <a:ext uri="{FF2B5EF4-FFF2-40B4-BE49-F238E27FC236}">
                <a16:creationId xmlns:a16="http://schemas.microsoft.com/office/drawing/2014/main" xmlns="" id="{30281D6E-934B-4AD9-B906-86141DDAD1B3}"/>
              </a:ext>
            </a:extLst>
          </p:cNvPr>
          <p:cNvSpPr/>
          <p:nvPr/>
        </p:nvSpPr>
        <p:spPr>
          <a:xfrm>
            <a:off x="6492140" y="2098686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xmlns="" id="{A5036101-8713-4201-85EA-B0B9C22B8BA3}"/>
              </a:ext>
            </a:extLst>
          </p:cNvPr>
          <p:cNvCxnSpPr/>
          <p:nvPr/>
        </p:nvCxnSpPr>
        <p:spPr>
          <a:xfrm>
            <a:off x="6492140" y="2567405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uf der gleichen Seite des Rechtecks liegende Ecken abrunden 43">
            <a:extLst>
              <a:ext uri="{FF2B5EF4-FFF2-40B4-BE49-F238E27FC236}">
                <a16:creationId xmlns:a16="http://schemas.microsoft.com/office/drawing/2014/main" xmlns="" id="{5ED2A35E-1C90-4EFF-AF99-FE858F9E90E7}"/>
              </a:ext>
            </a:extLst>
          </p:cNvPr>
          <p:cNvSpPr/>
          <p:nvPr/>
        </p:nvSpPr>
        <p:spPr>
          <a:xfrm>
            <a:off x="6492139" y="1635429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xmlns="" id="{9635E6E4-7D9D-4B45-9955-D781BAB33C8F}"/>
              </a:ext>
            </a:extLst>
          </p:cNvPr>
          <p:cNvSpPr txBox="1"/>
          <p:nvPr/>
        </p:nvSpPr>
        <p:spPr>
          <a:xfrm flipH="1">
            <a:off x="6670848" y="1625241"/>
            <a:ext cx="3407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</a:t>
            </a:r>
          </a:p>
        </p:txBody>
      </p:sp>
      <p:sp>
        <p:nvSpPr>
          <p:cNvPr id="80" name="Auf der gleichen Seite des Rechtecks liegende Ecken abrunden 45">
            <a:extLst>
              <a:ext uri="{FF2B5EF4-FFF2-40B4-BE49-F238E27FC236}">
                <a16:creationId xmlns:a16="http://schemas.microsoft.com/office/drawing/2014/main" xmlns="" id="{AF9A1B04-B1EF-40F9-9AD2-A1FF82FE68DA}"/>
              </a:ext>
            </a:extLst>
          </p:cNvPr>
          <p:cNvSpPr/>
          <p:nvPr/>
        </p:nvSpPr>
        <p:spPr>
          <a:xfrm>
            <a:off x="11036779" y="165526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xmlns="" id="{46AD4765-8B1B-460C-BBB0-5ED18132F34E}"/>
              </a:ext>
            </a:extLst>
          </p:cNvPr>
          <p:cNvSpPr/>
          <p:nvPr/>
        </p:nvSpPr>
        <p:spPr>
          <a:xfrm>
            <a:off x="10965146" y="164513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xmlns="" id="{F71DF5F2-1E06-4C95-8FBE-8F7E1C8540C7}"/>
              </a:ext>
            </a:extLst>
          </p:cNvPr>
          <p:cNvSpPr txBox="1"/>
          <p:nvPr/>
        </p:nvSpPr>
        <p:spPr>
          <a:xfrm flipH="1">
            <a:off x="6542316" y="2081612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xmlns="" id="{683ADD30-DE47-47FA-8F58-F1DEEAFB85A7}"/>
              </a:ext>
            </a:extLst>
          </p:cNvPr>
          <p:cNvSpPr/>
          <p:nvPr/>
        </p:nvSpPr>
        <p:spPr>
          <a:xfrm>
            <a:off x="10969123" y="211858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84" name="Auf der gleichen Seite des Rechtecks liegende Ecken abrunden 49">
            <a:extLst>
              <a:ext uri="{FF2B5EF4-FFF2-40B4-BE49-F238E27FC236}">
                <a16:creationId xmlns:a16="http://schemas.microsoft.com/office/drawing/2014/main" xmlns="" id="{7A6ADD47-77C4-4451-97CE-7B037DD6E812}"/>
              </a:ext>
            </a:extLst>
          </p:cNvPr>
          <p:cNvSpPr/>
          <p:nvPr/>
        </p:nvSpPr>
        <p:spPr>
          <a:xfrm rot="10800000">
            <a:off x="6492139" y="2559616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xmlns="" id="{5CA02B74-E748-41D9-895B-19EBEFFFE3C7}"/>
              </a:ext>
            </a:extLst>
          </p:cNvPr>
          <p:cNvSpPr/>
          <p:nvPr/>
        </p:nvSpPr>
        <p:spPr>
          <a:xfrm>
            <a:off x="10969123" y="2583525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xmlns="" id="{9ABE3EDF-0865-4B96-9BEC-73DB8F388889}"/>
              </a:ext>
            </a:extLst>
          </p:cNvPr>
          <p:cNvSpPr txBox="1"/>
          <p:nvPr/>
        </p:nvSpPr>
        <p:spPr>
          <a:xfrm flipH="1">
            <a:off x="6531235" y="2566426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87" name="Abgerundetes Rechteck 52">
            <a:extLst>
              <a:ext uri="{FF2B5EF4-FFF2-40B4-BE49-F238E27FC236}">
                <a16:creationId xmlns:a16="http://schemas.microsoft.com/office/drawing/2014/main" xmlns="" id="{9BBD0D85-5019-4A65-9315-71724DEA53D4}"/>
              </a:ext>
            </a:extLst>
          </p:cNvPr>
          <p:cNvSpPr/>
          <p:nvPr/>
        </p:nvSpPr>
        <p:spPr>
          <a:xfrm>
            <a:off x="6491498" y="5476634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xmlns="" id="{35E2C495-9641-46AA-AE8C-A16C54567686}"/>
              </a:ext>
            </a:extLst>
          </p:cNvPr>
          <p:cNvCxnSpPr/>
          <p:nvPr/>
        </p:nvCxnSpPr>
        <p:spPr>
          <a:xfrm>
            <a:off x="6503405" y="6112041"/>
            <a:ext cx="499632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uf der gleichen Seite des Rechtecks liegende Ecken abrunden 54">
            <a:extLst>
              <a:ext uri="{FF2B5EF4-FFF2-40B4-BE49-F238E27FC236}">
                <a16:creationId xmlns:a16="http://schemas.microsoft.com/office/drawing/2014/main" xmlns="" id="{B50CDFC1-581D-4556-A8D3-0972BB69D428}"/>
              </a:ext>
            </a:extLst>
          </p:cNvPr>
          <p:cNvSpPr/>
          <p:nvPr/>
        </p:nvSpPr>
        <p:spPr>
          <a:xfrm>
            <a:off x="6491498" y="5007425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xmlns="" id="{8F1EC3AA-A06F-4A9C-A913-040F85C8C87F}"/>
              </a:ext>
            </a:extLst>
          </p:cNvPr>
          <p:cNvSpPr txBox="1"/>
          <p:nvPr/>
        </p:nvSpPr>
        <p:spPr>
          <a:xfrm flipH="1">
            <a:off x="6682113" y="5017477"/>
            <a:ext cx="387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Überschrift Subsequenz II</a:t>
            </a:r>
          </a:p>
        </p:txBody>
      </p:sp>
      <p:sp>
        <p:nvSpPr>
          <p:cNvPr id="91" name="Auf der gleichen Seite des Rechtecks liegende Ecken abrunden 56">
            <a:extLst>
              <a:ext uri="{FF2B5EF4-FFF2-40B4-BE49-F238E27FC236}">
                <a16:creationId xmlns:a16="http://schemas.microsoft.com/office/drawing/2014/main" xmlns="" id="{5371D1F4-D815-475E-951B-1BC63A85E455}"/>
              </a:ext>
            </a:extLst>
          </p:cNvPr>
          <p:cNvSpPr/>
          <p:nvPr/>
        </p:nvSpPr>
        <p:spPr>
          <a:xfrm>
            <a:off x="11036138" y="5027259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xmlns="" id="{8BBCCEC6-BDE4-428D-94B8-CDB469C3BFE5}"/>
              </a:ext>
            </a:extLst>
          </p:cNvPr>
          <p:cNvSpPr/>
          <p:nvPr/>
        </p:nvSpPr>
        <p:spPr>
          <a:xfrm>
            <a:off x="10982365" y="502903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xmlns="" id="{9ECB0E76-98B5-48BB-A39F-B64376FCE93C}"/>
              </a:ext>
            </a:extLst>
          </p:cNvPr>
          <p:cNvSpPr txBox="1"/>
          <p:nvPr/>
        </p:nvSpPr>
        <p:spPr>
          <a:xfrm flipH="1">
            <a:off x="6511909" y="5477420"/>
            <a:ext cx="3535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Schritt in Subsequenz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xmlns="" id="{1669189D-453E-4FF1-9C2E-DADD3891AF19}"/>
              </a:ext>
            </a:extLst>
          </p:cNvPr>
          <p:cNvSpPr/>
          <p:nvPr/>
        </p:nvSpPr>
        <p:spPr>
          <a:xfrm>
            <a:off x="10980388" y="547867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4.1</a:t>
            </a:r>
          </a:p>
        </p:txBody>
      </p:sp>
      <p:sp>
        <p:nvSpPr>
          <p:cNvPr id="95" name="Auf der gleichen Seite des Rechtecks liegende Ecken abrunden 60">
            <a:extLst>
              <a:ext uri="{FF2B5EF4-FFF2-40B4-BE49-F238E27FC236}">
                <a16:creationId xmlns:a16="http://schemas.microsoft.com/office/drawing/2014/main" xmlns="" id="{B072D0FF-037C-4524-BCEE-E2140B2647C9}"/>
              </a:ext>
            </a:extLst>
          </p:cNvPr>
          <p:cNvSpPr/>
          <p:nvPr/>
        </p:nvSpPr>
        <p:spPr>
          <a:xfrm rot="10800000">
            <a:off x="6491498" y="5943518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xmlns="" id="{01336FAF-40AE-40FA-8F78-863782BC6D9E}"/>
              </a:ext>
            </a:extLst>
          </p:cNvPr>
          <p:cNvSpPr/>
          <p:nvPr/>
        </p:nvSpPr>
        <p:spPr>
          <a:xfrm>
            <a:off x="10980388" y="5943614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4.2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xmlns="" id="{7797F830-2D7E-4330-B501-DC7B265731A4}"/>
              </a:ext>
            </a:extLst>
          </p:cNvPr>
          <p:cNvSpPr txBox="1"/>
          <p:nvPr/>
        </p:nvSpPr>
        <p:spPr>
          <a:xfrm flipH="1">
            <a:off x="6512734" y="5956281"/>
            <a:ext cx="4012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/>
              <a:t>Letzter Schritt in Subsequenz</a:t>
            </a:r>
          </a:p>
        </p:txBody>
      </p:sp>
      <p:sp>
        <p:nvSpPr>
          <p:cNvPr id="98" name="Abgerundetes Rechteck 70">
            <a:extLst>
              <a:ext uri="{FF2B5EF4-FFF2-40B4-BE49-F238E27FC236}">
                <a16:creationId xmlns:a16="http://schemas.microsoft.com/office/drawing/2014/main" xmlns="" id="{2EC55743-29D6-47E6-8257-B2F921417B96}"/>
              </a:ext>
            </a:extLst>
          </p:cNvPr>
          <p:cNvSpPr/>
          <p:nvPr/>
        </p:nvSpPr>
        <p:spPr>
          <a:xfrm>
            <a:off x="6492139" y="870140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Auf der gleichen Seite des Rechtecks liegende Ecken abrunden 72">
            <a:extLst>
              <a:ext uri="{FF2B5EF4-FFF2-40B4-BE49-F238E27FC236}">
                <a16:creationId xmlns:a16="http://schemas.microsoft.com/office/drawing/2014/main" xmlns="" id="{91B830F9-ED74-4191-B291-40E50AB1268D}"/>
              </a:ext>
            </a:extLst>
          </p:cNvPr>
          <p:cNvSpPr/>
          <p:nvPr/>
        </p:nvSpPr>
        <p:spPr>
          <a:xfrm>
            <a:off x="11038094" y="893475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xmlns="" id="{48D63B02-1962-49F1-BD11-3B02FD8107CE}"/>
              </a:ext>
            </a:extLst>
          </p:cNvPr>
          <p:cNvSpPr/>
          <p:nvPr/>
        </p:nvSpPr>
        <p:spPr>
          <a:xfrm>
            <a:off x="10966461" y="883344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xmlns="" id="{5E880E95-3C50-40DF-BFC9-B79785B7190E}"/>
              </a:ext>
            </a:extLst>
          </p:cNvPr>
          <p:cNvSpPr txBox="1"/>
          <p:nvPr/>
        </p:nvSpPr>
        <p:spPr>
          <a:xfrm flipH="1">
            <a:off x="6570641" y="870140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04" name="Auf der gleichen Seite des Rechtecks liegende Ecken abrunden 49">
            <a:extLst>
              <a:ext uri="{FF2B5EF4-FFF2-40B4-BE49-F238E27FC236}">
                <a16:creationId xmlns:a16="http://schemas.microsoft.com/office/drawing/2014/main" xmlns="" id="{DA0CBBA2-1C17-4C62-8308-FE9167EED25F}"/>
              </a:ext>
            </a:extLst>
          </p:cNvPr>
          <p:cNvSpPr/>
          <p:nvPr/>
        </p:nvSpPr>
        <p:spPr>
          <a:xfrm>
            <a:off x="6504045" y="3315663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xmlns="" id="{6DFD087A-E1E9-4E03-BE83-1AC51D4CBB4F}"/>
              </a:ext>
            </a:extLst>
          </p:cNvPr>
          <p:cNvSpPr txBox="1"/>
          <p:nvPr/>
        </p:nvSpPr>
        <p:spPr>
          <a:xfrm flipH="1">
            <a:off x="8175914" y="3317957"/>
            <a:ext cx="281132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2400" dirty="0" err="1">
                <a:cs typeface="Calibri"/>
              </a:rPr>
              <a:t>If</a:t>
            </a:r>
            <a:r>
              <a:rPr lang="de-DE" sz="2400" dirty="0">
                <a:cs typeface="Calibri"/>
              </a:rPr>
              <a:t>-Bedingung</a:t>
            </a:r>
            <a:endParaRPr lang="de-DE" sz="2400" dirty="0"/>
          </a:p>
        </p:txBody>
      </p:sp>
      <p:sp>
        <p:nvSpPr>
          <p:cNvPr id="106" name="Auf der gleichen Seite des Rechtecks liegende Ecken abrunden 68">
            <a:extLst>
              <a:ext uri="{FF2B5EF4-FFF2-40B4-BE49-F238E27FC236}">
                <a16:creationId xmlns:a16="http://schemas.microsoft.com/office/drawing/2014/main" xmlns="" id="{887F92EE-21FD-4C4C-9AE9-B0418622B2D4}"/>
              </a:ext>
            </a:extLst>
          </p:cNvPr>
          <p:cNvSpPr/>
          <p:nvPr/>
        </p:nvSpPr>
        <p:spPr>
          <a:xfrm>
            <a:off x="11037333" y="3324016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xmlns="" id="{F647470D-40A5-4733-8E3F-E33CAADC599A}"/>
              </a:ext>
            </a:extLst>
          </p:cNvPr>
          <p:cNvSpPr/>
          <p:nvPr/>
        </p:nvSpPr>
        <p:spPr>
          <a:xfrm>
            <a:off x="10983560" y="332579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8" name="Auf der gleichen Seite des Rechtecks liegende Ecken abrunden 49">
            <a:extLst>
              <a:ext uri="{FF2B5EF4-FFF2-40B4-BE49-F238E27FC236}">
                <a16:creationId xmlns:a16="http://schemas.microsoft.com/office/drawing/2014/main" xmlns="" id="{5C1B7192-D674-4D5E-AD70-8A3BCF875464}"/>
              </a:ext>
            </a:extLst>
          </p:cNvPr>
          <p:cNvSpPr/>
          <p:nvPr/>
        </p:nvSpPr>
        <p:spPr>
          <a:xfrm rot="10800000">
            <a:off x="6504045" y="4238397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Abgerundetes Rechteck 41">
            <a:extLst>
              <a:ext uri="{FF2B5EF4-FFF2-40B4-BE49-F238E27FC236}">
                <a16:creationId xmlns:a16="http://schemas.microsoft.com/office/drawing/2014/main" xmlns="" id="{B043AF5C-7EBC-45D7-BB1F-74BF4AB2A84E}"/>
              </a:ext>
            </a:extLst>
          </p:cNvPr>
          <p:cNvSpPr/>
          <p:nvPr/>
        </p:nvSpPr>
        <p:spPr>
          <a:xfrm>
            <a:off x="6504045" y="3777467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xmlns="" id="{C6E2C424-9E5E-48AF-8CC7-EE9122452095}"/>
              </a:ext>
            </a:extLst>
          </p:cNvPr>
          <p:cNvCxnSpPr/>
          <p:nvPr/>
        </p:nvCxnSpPr>
        <p:spPr>
          <a:xfrm>
            <a:off x="6801061" y="3320026"/>
            <a:ext cx="2849" cy="1387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aute 110">
            <a:extLst>
              <a:ext uri="{FF2B5EF4-FFF2-40B4-BE49-F238E27FC236}">
                <a16:creationId xmlns:a16="http://schemas.microsoft.com/office/drawing/2014/main" xmlns="" id="{A2AC3C0C-4FDE-4E0C-9D93-8310BD63DB59}"/>
              </a:ext>
            </a:extLst>
          </p:cNvPr>
          <p:cNvSpPr/>
          <p:nvPr/>
        </p:nvSpPr>
        <p:spPr>
          <a:xfrm>
            <a:off x="6507574" y="3487077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xmlns="" id="{427BFF03-92E7-419E-9476-EE225C6EEEA2}"/>
              </a:ext>
            </a:extLst>
          </p:cNvPr>
          <p:cNvSpPr txBox="1"/>
          <p:nvPr/>
        </p:nvSpPr>
        <p:spPr>
          <a:xfrm flipH="1">
            <a:off x="6804438" y="4247733"/>
            <a:ext cx="40127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/>
              <a:t>Neuer Schritt in </a:t>
            </a:r>
            <a:r>
              <a:rPr lang="de-DE" sz="2400" err="1"/>
              <a:t>If</a:t>
            </a:r>
            <a:r>
              <a:rPr lang="de-DE" sz="2400"/>
              <a:t>-Schritt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xmlns="" id="{08EA4F5A-5BCA-46C5-A295-67619DA56091}"/>
              </a:ext>
            </a:extLst>
          </p:cNvPr>
          <p:cNvSpPr/>
          <p:nvPr/>
        </p:nvSpPr>
        <p:spPr>
          <a:xfrm>
            <a:off x="10992936" y="424980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xmlns="" id="{5FED661A-24C0-499C-B14E-A66B9E764B36}"/>
              </a:ext>
            </a:extLst>
          </p:cNvPr>
          <p:cNvSpPr txBox="1"/>
          <p:nvPr/>
        </p:nvSpPr>
        <p:spPr>
          <a:xfrm flipH="1">
            <a:off x="6804436" y="3783389"/>
            <a:ext cx="417595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2400"/>
              <a:t>Ja</a:t>
            </a:r>
            <a:endParaRPr lang="de-DE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6236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xmlns="" id="{C0DB1083-F1D8-40EE-9D33-AAFD6B7330DA}"/>
              </a:ext>
            </a:extLst>
          </p:cNvPr>
          <p:cNvSpPr/>
          <p:nvPr/>
        </p:nvSpPr>
        <p:spPr>
          <a:xfrm>
            <a:off x="438150" y="948040"/>
            <a:ext cx="5391149" cy="55950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Abgerundetes Rechteck 41">
            <a:extLst>
              <a:ext uri="{FF2B5EF4-FFF2-40B4-BE49-F238E27FC236}">
                <a16:creationId xmlns:a16="http://schemas.microsoft.com/office/drawing/2014/main" xmlns="" id="{5D7FD4AB-065C-4057-B194-CF1EB5296172}"/>
              </a:ext>
            </a:extLst>
          </p:cNvPr>
          <p:cNvSpPr/>
          <p:nvPr/>
        </p:nvSpPr>
        <p:spPr>
          <a:xfrm>
            <a:off x="651314" y="3258050"/>
            <a:ext cx="4996329" cy="18319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/>
          <p:cNvSpPr txBox="1"/>
          <p:nvPr/>
        </p:nvSpPr>
        <p:spPr>
          <a:xfrm>
            <a:off x="74570" y="60584"/>
            <a:ext cx="575472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Aktogramm</a:t>
            </a:r>
            <a:r>
              <a:rPr lang="de-DE" dirty="0"/>
              <a:t>-Darstellung für </a:t>
            </a:r>
            <a:r>
              <a:rPr lang="de-DE" dirty="0" err="1"/>
              <a:t>If</a:t>
            </a:r>
            <a:r>
              <a:rPr lang="de-DE" dirty="0"/>
              <a:t>-Schritt </a:t>
            </a:r>
          </a:p>
          <a:p>
            <a:pPr algn="ctr"/>
            <a:r>
              <a:rPr lang="de-DE" dirty="0"/>
              <a:t>mit verschachtelter Subsequenz  </a:t>
            </a:r>
          </a:p>
        </p:txBody>
      </p:sp>
      <p:sp>
        <p:nvSpPr>
          <p:cNvPr id="112" name="Abgerundetes Rechteck 70">
            <a:extLst>
              <a:ext uri="{FF2B5EF4-FFF2-40B4-BE49-F238E27FC236}">
                <a16:creationId xmlns:a16="http://schemas.microsoft.com/office/drawing/2014/main" xmlns="" id="{FA1963D0-80CB-4FFF-B49D-800FEB43607C}"/>
              </a:ext>
            </a:extLst>
          </p:cNvPr>
          <p:cNvSpPr/>
          <p:nvPr/>
        </p:nvSpPr>
        <p:spPr>
          <a:xfrm>
            <a:off x="633455" y="1160348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Auf der gleichen Seite des Rechtecks liegende Ecken abrunden 72">
            <a:extLst>
              <a:ext uri="{FF2B5EF4-FFF2-40B4-BE49-F238E27FC236}">
                <a16:creationId xmlns:a16="http://schemas.microsoft.com/office/drawing/2014/main" xmlns="" id="{1D8BEE29-FAE8-406C-8635-AA84BB2F64C6}"/>
              </a:ext>
            </a:extLst>
          </p:cNvPr>
          <p:cNvSpPr/>
          <p:nvPr/>
        </p:nvSpPr>
        <p:spPr>
          <a:xfrm>
            <a:off x="5179410" y="118368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xmlns="" id="{3FE3603A-C08F-46E3-84DF-CFCE8351AB19}"/>
              </a:ext>
            </a:extLst>
          </p:cNvPr>
          <p:cNvSpPr/>
          <p:nvPr/>
        </p:nvSpPr>
        <p:spPr>
          <a:xfrm>
            <a:off x="5107777" y="1173552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118" name="Textfeld 117">
            <a:extLst>
              <a:ext uri="{FF2B5EF4-FFF2-40B4-BE49-F238E27FC236}">
                <a16:creationId xmlns:a16="http://schemas.microsoft.com/office/drawing/2014/main" xmlns="" id="{FF3EB85E-F2C4-4B28-8D04-6AF6608616FA}"/>
              </a:ext>
            </a:extLst>
          </p:cNvPr>
          <p:cNvSpPr txBox="1"/>
          <p:nvPr/>
        </p:nvSpPr>
        <p:spPr>
          <a:xfrm flipH="1">
            <a:off x="711957" y="1160348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20" name="Auf der gleichen Seite des Rechtecks liegende Ecken abrunden 49">
            <a:extLst>
              <a:ext uri="{FF2B5EF4-FFF2-40B4-BE49-F238E27FC236}">
                <a16:creationId xmlns:a16="http://schemas.microsoft.com/office/drawing/2014/main" xmlns="" id="{C6B2ABB4-8182-4E95-9E48-DD26D8B51253}"/>
              </a:ext>
            </a:extLst>
          </p:cNvPr>
          <p:cNvSpPr/>
          <p:nvPr/>
        </p:nvSpPr>
        <p:spPr>
          <a:xfrm>
            <a:off x="645361" y="187351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xmlns="" id="{5AADDA05-E9F4-4354-8C5F-682455BC0D28}"/>
              </a:ext>
            </a:extLst>
          </p:cNvPr>
          <p:cNvSpPr txBox="1"/>
          <p:nvPr/>
        </p:nvSpPr>
        <p:spPr>
          <a:xfrm flipH="1">
            <a:off x="2317229" y="1881759"/>
            <a:ext cx="284165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2400" dirty="0" err="1">
                <a:cs typeface="Calibri"/>
              </a:rPr>
              <a:t>If</a:t>
            </a:r>
            <a:r>
              <a:rPr lang="de-DE" sz="2400" dirty="0">
                <a:cs typeface="Calibri"/>
              </a:rPr>
              <a:t>-Bedingung</a:t>
            </a:r>
            <a:endParaRPr lang="de-DE" sz="2400" dirty="0"/>
          </a:p>
        </p:txBody>
      </p:sp>
      <p:sp>
        <p:nvSpPr>
          <p:cNvPr id="124" name="Auf der gleichen Seite des Rechtecks liegende Ecken abrunden 68">
            <a:extLst>
              <a:ext uri="{FF2B5EF4-FFF2-40B4-BE49-F238E27FC236}">
                <a16:creationId xmlns:a16="http://schemas.microsoft.com/office/drawing/2014/main" xmlns="" id="{AE8E74B0-DD0E-46D1-9399-1C1283402AFA}"/>
              </a:ext>
            </a:extLst>
          </p:cNvPr>
          <p:cNvSpPr/>
          <p:nvPr/>
        </p:nvSpPr>
        <p:spPr>
          <a:xfrm>
            <a:off x="5190555" y="188781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xmlns="" id="{E4CF2820-9632-4A47-AF60-F9E659927FDA}"/>
              </a:ext>
            </a:extLst>
          </p:cNvPr>
          <p:cNvSpPr/>
          <p:nvPr/>
        </p:nvSpPr>
        <p:spPr>
          <a:xfrm>
            <a:off x="5124876" y="1889593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Abgerundetes Rechteck 41">
            <a:extLst>
              <a:ext uri="{FF2B5EF4-FFF2-40B4-BE49-F238E27FC236}">
                <a16:creationId xmlns:a16="http://schemas.microsoft.com/office/drawing/2014/main" xmlns="" id="{421E87FC-FC74-47D7-BEAB-9643665CC6CE}"/>
              </a:ext>
            </a:extLst>
          </p:cNvPr>
          <p:cNvSpPr/>
          <p:nvPr/>
        </p:nvSpPr>
        <p:spPr>
          <a:xfrm>
            <a:off x="645361" y="2341269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xmlns="" id="{6BB44C2B-DB4F-4128-B516-30CC131EA952}"/>
              </a:ext>
            </a:extLst>
          </p:cNvPr>
          <p:cNvSpPr txBox="1"/>
          <p:nvPr/>
        </p:nvSpPr>
        <p:spPr>
          <a:xfrm flipH="1">
            <a:off x="945752" y="2335285"/>
            <a:ext cx="41791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de-DE" sz="2400" dirty="0"/>
              <a:t>Ja</a:t>
            </a:r>
            <a:endParaRPr lang="de-DE" dirty="0">
              <a:cs typeface="Calibri" panose="020F0502020204030204"/>
            </a:endParaRPr>
          </a:p>
        </p:txBody>
      </p:sp>
      <p:sp>
        <p:nvSpPr>
          <p:cNvPr id="142" name="Abgerundetes Rechteck 41">
            <a:extLst>
              <a:ext uri="{FF2B5EF4-FFF2-40B4-BE49-F238E27FC236}">
                <a16:creationId xmlns:a16="http://schemas.microsoft.com/office/drawing/2014/main" xmlns="" id="{B34A6ADA-AE10-4736-8B0A-C0809B00A530}"/>
              </a:ext>
            </a:extLst>
          </p:cNvPr>
          <p:cNvSpPr/>
          <p:nvPr/>
        </p:nvSpPr>
        <p:spPr>
          <a:xfrm>
            <a:off x="651314" y="2793707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xmlns="" id="{502DE74A-7210-477C-A83A-5C77E168C8C9}"/>
              </a:ext>
            </a:extLst>
          </p:cNvPr>
          <p:cNvSpPr txBox="1"/>
          <p:nvPr/>
        </p:nvSpPr>
        <p:spPr>
          <a:xfrm flipH="1">
            <a:off x="945754" y="2799628"/>
            <a:ext cx="40127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/>
              <a:t>Neuer Schritt in </a:t>
            </a:r>
            <a:r>
              <a:rPr lang="de-DE" sz="2400" err="1"/>
              <a:t>If</a:t>
            </a:r>
            <a:r>
              <a:rPr lang="de-DE" sz="2400"/>
              <a:t>-Schritt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xmlns="" id="{0255581D-6B63-49B8-9D84-291BAC44D669}"/>
              </a:ext>
            </a:extLst>
          </p:cNvPr>
          <p:cNvSpPr/>
          <p:nvPr/>
        </p:nvSpPr>
        <p:spPr>
          <a:xfrm>
            <a:off x="5134252" y="280169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90" name="Auf der gleichen Seite des Rechtecks liegende Ecken abrunden 54">
            <a:extLst>
              <a:ext uri="{FF2B5EF4-FFF2-40B4-BE49-F238E27FC236}">
                <a16:creationId xmlns:a16="http://schemas.microsoft.com/office/drawing/2014/main" xmlns="" id="{9D90D50B-C3C2-439C-8D75-4B05C5EBEA1D}"/>
              </a:ext>
            </a:extLst>
          </p:cNvPr>
          <p:cNvSpPr/>
          <p:nvPr/>
        </p:nvSpPr>
        <p:spPr>
          <a:xfrm>
            <a:off x="1180502" y="3493836"/>
            <a:ext cx="4121220" cy="455070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xmlns="" id="{17D6B90A-DD3D-42DD-9643-EB237D6F696C}"/>
              </a:ext>
            </a:extLst>
          </p:cNvPr>
          <p:cNvSpPr txBox="1"/>
          <p:nvPr/>
        </p:nvSpPr>
        <p:spPr>
          <a:xfrm flipH="1">
            <a:off x="1359210" y="3497935"/>
            <a:ext cx="395054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b="1"/>
              <a:t>Überschrift Subsequenz I</a:t>
            </a:r>
            <a:endParaRPr lang="de-DE" sz="2400" b="1">
              <a:cs typeface="Calibri"/>
            </a:endParaRPr>
          </a:p>
        </p:txBody>
      </p:sp>
      <p:sp>
        <p:nvSpPr>
          <p:cNvPr id="94" name="Auf der gleichen Seite des Rechtecks liegende Ecken abrunden 56">
            <a:extLst>
              <a:ext uri="{FF2B5EF4-FFF2-40B4-BE49-F238E27FC236}">
                <a16:creationId xmlns:a16="http://schemas.microsoft.com/office/drawing/2014/main" xmlns="" id="{7ABC6F58-3FBD-471A-BAE7-978C05912EA0}"/>
              </a:ext>
            </a:extLst>
          </p:cNvPr>
          <p:cNvSpPr/>
          <p:nvPr/>
        </p:nvSpPr>
        <p:spPr>
          <a:xfrm>
            <a:off x="4844079" y="3507717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86" name="Abgerundetes Rechteck 52">
            <a:extLst>
              <a:ext uri="{FF2B5EF4-FFF2-40B4-BE49-F238E27FC236}">
                <a16:creationId xmlns:a16="http://schemas.microsoft.com/office/drawing/2014/main" xmlns="" id="{19E0814B-C584-4CF7-9B4B-4890D249D799}"/>
              </a:ext>
            </a:extLst>
          </p:cNvPr>
          <p:cNvSpPr/>
          <p:nvPr/>
        </p:nvSpPr>
        <p:spPr>
          <a:xfrm>
            <a:off x="1180501" y="3945186"/>
            <a:ext cx="4121221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xmlns="" id="{C33E6CBE-E6E6-4918-A7CF-531535D7A678}"/>
              </a:ext>
            </a:extLst>
          </p:cNvPr>
          <p:cNvSpPr txBox="1"/>
          <p:nvPr/>
        </p:nvSpPr>
        <p:spPr>
          <a:xfrm flipH="1">
            <a:off x="1189006" y="3945972"/>
            <a:ext cx="353570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/>
              <a:t>Schritt in Subsequenz</a:t>
            </a:r>
            <a:endParaRPr lang="de-DE" sz="2300">
              <a:cs typeface="Calibri"/>
            </a:endParaRPr>
          </a:p>
        </p:txBody>
      </p:sp>
      <p:sp>
        <p:nvSpPr>
          <p:cNvPr id="106" name="Auf der gleichen Seite des Rechtecks liegende Ecken abrunden 60">
            <a:extLst>
              <a:ext uri="{FF2B5EF4-FFF2-40B4-BE49-F238E27FC236}">
                <a16:creationId xmlns:a16="http://schemas.microsoft.com/office/drawing/2014/main" xmlns="" id="{A1795C50-0D7F-4A96-9A6A-6AE9F4DC9815}"/>
              </a:ext>
            </a:extLst>
          </p:cNvPr>
          <p:cNvSpPr/>
          <p:nvPr/>
        </p:nvSpPr>
        <p:spPr>
          <a:xfrm rot="10800000">
            <a:off x="1180500" y="4376352"/>
            <a:ext cx="4115268" cy="472929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xmlns="" id="{CC96EC9D-7F3A-4083-9968-83E26D9AA3EC}"/>
              </a:ext>
            </a:extLst>
          </p:cNvPr>
          <p:cNvSpPr txBox="1"/>
          <p:nvPr/>
        </p:nvSpPr>
        <p:spPr>
          <a:xfrm flipH="1">
            <a:off x="1183878" y="4377208"/>
            <a:ext cx="3738925" cy="4462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300"/>
              <a:t>Letzter Schritt in Subsequenz</a:t>
            </a:r>
            <a:endParaRPr lang="de-DE" sz="2300">
              <a:cs typeface="Calibri"/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xmlns="" id="{F25D66A5-5E3E-473C-94E0-41C1698DF2D7}"/>
              </a:ext>
            </a:extLst>
          </p:cNvPr>
          <p:cNvSpPr/>
          <p:nvPr/>
        </p:nvSpPr>
        <p:spPr>
          <a:xfrm>
            <a:off x="4776423" y="3947222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2.2.1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xmlns="" id="{1238769D-FA46-400E-96E8-ADCE0B4ECA97}"/>
              </a:ext>
            </a:extLst>
          </p:cNvPr>
          <p:cNvSpPr/>
          <p:nvPr/>
        </p:nvSpPr>
        <p:spPr>
          <a:xfrm>
            <a:off x="4776423" y="4382400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2.2.2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xmlns="" id="{E371D9FE-5902-4BEF-A097-609CB2680605}"/>
              </a:ext>
            </a:extLst>
          </p:cNvPr>
          <p:cNvSpPr/>
          <p:nvPr/>
        </p:nvSpPr>
        <p:spPr>
          <a:xfrm>
            <a:off x="4774402" y="3507177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cs typeface="Calibri"/>
              </a:rPr>
              <a:t>2.2</a:t>
            </a:r>
          </a:p>
        </p:txBody>
      </p:sp>
      <p:sp>
        <p:nvSpPr>
          <p:cNvPr id="146" name="Auf der gleichen Seite des Rechtecks liegende Ecken abrunden 60">
            <a:extLst>
              <a:ext uri="{FF2B5EF4-FFF2-40B4-BE49-F238E27FC236}">
                <a16:creationId xmlns:a16="http://schemas.microsoft.com/office/drawing/2014/main" xmlns="" id="{2D6F2BB4-20DC-4ED9-A2B0-048321E29520}"/>
              </a:ext>
            </a:extLst>
          </p:cNvPr>
          <p:cNvSpPr/>
          <p:nvPr/>
        </p:nvSpPr>
        <p:spPr>
          <a:xfrm rot="10800000">
            <a:off x="650673" y="5084774"/>
            <a:ext cx="4984423" cy="472929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xmlns="" id="{EF3D99D6-A1E4-469D-9897-E6F9E1BCF385}"/>
              </a:ext>
            </a:extLst>
          </p:cNvPr>
          <p:cNvCxnSpPr/>
          <p:nvPr/>
        </p:nvCxnSpPr>
        <p:spPr>
          <a:xfrm flipH="1">
            <a:off x="933320" y="1883828"/>
            <a:ext cx="9057" cy="36611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aute 133">
            <a:extLst>
              <a:ext uri="{FF2B5EF4-FFF2-40B4-BE49-F238E27FC236}">
                <a16:creationId xmlns:a16="http://schemas.microsoft.com/office/drawing/2014/main" xmlns="" id="{152F27A4-6578-41A2-98C4-396512BF0D38}"/>
              </a:ext>
            </a:extLst>
          </p:cNvPr>
          <p:cNvSpPr/>
          <p:nvPr/>
        </p:nvSpPr>
        <p:spPr>
          <a:xfrm>
            <a:off x="648890" y="2050879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Textfeld 146">
            <a:extLst>
              <a:ext uri="{FF2B5EF4-FFF2-40B4-BE49-F238E27FC236}">
                <a16:creationId xmlns:a16="http://schemas.microsoft.com/office/drawing/2014/main" xmlns="" id="{64EDA1D1-96B4-4E42-8EC9-9B017DE43D1E}"/>
              </a:ext>
            </a:extLst>
          </p:cNvPr>
          <p:cNvSpPr txBox="1"/>
          <p:nvPr/>
        </p:nvSpPr>
        <p:spPr>
          <a:xfrm flipH="1">
            <a:off x="910035" y="5085628"/>
            <a:ext cx="40127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/>
              <a:t>Letzter Schritt in </a:t>
            </a:r>
            <a:r>
              <a:rPr lang="de-DE" sz="2400" err="1"/>
              <a:t>If</a:t>
            </a:r>
            <a:r>
              <a:rPr lang="de-DE" sz="2400"/>
              <a:t>-Schritt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xmlns="" id="{9340A7D6-B9A4-4EBB-AD0C-AC636416F907}"/>
              </a:ext>
            </a:extLst>
          </p:cNvPr>
          <p:cNvSpPr/>
          <p:nvPr/>
        </p:nvSpPr>
        <p:spPr>
          <a:xfrm>
            <a:off x="5110438" y="5099601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149" name="Abgerundetes Rechteck 70">
            <a:extLst>
              <a:ext uri="{FF2B5EF4-FFF2-40B4-BE49-F238E27FC236}">
                <a16:creationId xmlns:a16="http://schemas.microsoft.com/office/drawing/2014/main" xmlns="" id="{EA69C895-4F6F-41F3-AF27-B47CC27810B0}"/>
              </a:ext>
            </a:extLst>
          </p:cNvPr>
          <p:cNvSpPr/>
          <p:nvPr/>
        </p:nvSpPr>
        <p:spPr>
          <a:xfrm>
            <a:off x="651314" y="5815691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Textfeld 149">
            <a:extLst>
              <a:ext uri="{FF2B5EF4-FFF2-40B4-BE49-F238E27FC236}">
                <a16:creationId xmlns:a16="http://schemas.microsoft.com/office/drawing/2014/main" xmlns="" id="{35E3BB20-ACCF-49D7-B8AD-8A30D7F58526}"/>
              </a:ext>
            </a:extLst>
          </p:cNvPr>
          <p:cNvSpPr txBox="1"/>
          <p:nvPr/>
        </p:nvSpPr>
        <p:spPr>
          <a:xfrm flipH="1">
            <a:off x="694098" y="5815691"/>
            <a:ext cx="44112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151" name="Auf der gleichen Seite des Rechtecks liegende Ecken abrunden 72">
            <a:extLst>
              <a:ext uri="{FF2B5EF4-FFF2-40B4-BE49-F238E27FC236}">
                <a16:creationId xmlns:a16="http://schemas.microsoft.com/office/drawing/2014/main" xmlns="" id="{27119B61-5058-4A72-B4AC-D0061F1D4008}"/>
              </a:ext>
            </a:extLst>
          </p:cNvPr>
          <p:cNvSpPr/>
          <p:nvPr/>
        </p:nvSpPr>
        <p:spPr>
          <a:xfrm>
            <a:off x="5203223" y="583307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xmlns="" id="{2D5E61A0-4DF7-437C-9477-A9BF2B786AB4}"/>
              </a:ext>
            </a:extLst>
          </p:cNvPr>
          <p:cNvSpPr/>
          <p:nvPr/>
        </p:nvSpPr>
        <p:spPr>
          <a:xfrm>
            <a:off x="5131590" y="5834849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xmlns="" id="{99209DB7-0909-491E-B208-CC75007E4A66}"/>
              </a:ext>
            </a:extLst>
          </p:cNvPr>
          <p:cNvSpPr txBox="1"/>
          <p:nvPr/>
        </p:nvSpPr>
        <p:spPr>
          <a:xfrm>
            <a:off x="5829299" y="66206"/>
            <a:ext cx="575472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dirty="0" err="1"/>
              <a:t>Aktogramm</a:t>
            </a:r>
            <a:r>
              <a:rPr lang="de-DE" dirty="0"/>
              <a:t>-Darstellung für </a:t>
            </a:r>
            <a:r>
              <a:rPr lang="de-DE" dirty="0" err="1"/>
              <a:t>If</a:t>
            </a:r>
            <a:r>
              <a:rPr lang="de-DE" dirty="0"/>
              <a:t>-Else-Schritt  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xmlns="" id="{2BA0F6F9-39B9-4B22-B1B7-19E9041C5905}"/>
              </a:ext>
            </a:extLst>
          </p:cNvPr>
          <p:cNvSpPr/>
          <p:nvPr/>
        </p:nvSpPr>
        <p:spPr>
          <a:xfrm>
            <a:off x="6421963" y="948040"/>
            <a:ext cx="5391149" cy="41515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Abgerundetes Rechteck 70">
            <a:extLst>
              <a:ext uri="{FF2B5EF4-FFF2-40B4-BE49-F238E27FC236}">
                <a16:creationId xmlns:a16="http://schemas.microsoft.com/office/drawing/2014/main" xmlns="" id="{7D8DB6A1-0DC1-401F-BFAD-7EA57F74C3F2}"/>
              </a:ext>
            </a:extLst>
          </p:cNvPr>
          <p:cNvSpPr/>
          <p:nvPr/>
        </p:nvSpPr>
        <p:spPr>
          <a:xfrm>
            <a:off x="6619372" y="1165427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xmlns="" id="{C5D99700-8BEB-4141-857A-6952C9E836DF}"/>
              </a:ext>
            </a:extLst>
          </p:cNvPr>
          <p:cNvSpPr txBox="1"/>
          <p:nvPr/>
        </p:nvSpPr>
        <p:spPr>
          <a:xfrm flipH="1">
            <a:off x="6688432" y="1171318"/>
            <a:ext cx="4411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Einfacher Schritt</a:t>
            </a:r>
          </a:p>
        </p:txBody>
      </p:sp>
      <p:sp>
        <p:nvSpPr>
          <p:cNvPr id="13" name="Auf der gleichen Seite des Rechtecks liegende Ecken abrunden 72">
            <a:extLst>
              <a:ext uri="{FF2B5EF4-FFF2-40B4-BE49-F238E27FC236}">
                <a16:creationId xmlns:a16="http://schemas.microsoft.com/office/drawing/2014/main" xmlns="" id="{55C992B6-DDB7-4D3A-94A9-12AC38726221}"/>
              </a:ext>
            </a:extLst>
          </p:cNvPr>
          <p:cNvSpPr/>
          <p:nvPr/>
        </p:nvSpPr>
        <p:spPr>
          <a:xfrm>
            <a:off x="11150641" y="1183683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xmlns="" id="{D0FEB6D6-0ECB-439E-A5FC-5992B11A907F}"/>
              </a:ext>
            </a:extLst>
          </p:cNvPr>
          <p:cNvSpPr/>
          <p:nvPr/>
        </p:nvSpPr>
        <p:spPr>
          <a:xfrm>
            <a:off x="11099646" y="1180140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  <a:cs typeface="Calibri"/>
              </a:rPr>
              <a:t>1</a:t>
            </a:r>
          </a:p>
        </p:txBody>
      </p:sp>
      <p:sp>
        <p:nvSpPr>
          <p:cNvPr id="15" name="Auf der gleichen Seite des Rechtecks liegende Ecken abrunden 49">
            <a:extLst>
              <a:ext uri="{FF2B5EF4-FFF2-40B4-BE49-F238E27FC236}">
                <a16:creationId xmlns:a16="http://schemas.microsoft.com/office/drawing/2014/main" xmlns="" id="{06F28DAC-7E3C-492D-A119-0E3215AEB2DA}"/>
              </a:ext>
            </a:extLst>
          </p:cNvPr>
          <p:cNvSpPr/>
          <p:nvPr/>
        </p:nvSpPr>
        <p:spPr>
          <a:xfrm>
            <a:off x="6619372" y="1855132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Abgerundetes Rechteck 41">
            <a:extLst>
              <a:ext uri="{FF2B5EF4-FFF2-40B4-BE49-F238E27FC236}">
                <a16:creationId xmlns:a16="http://schemas.microsoft.com/office/drawing/2014/main" xmlns="" id="{3E4B531E-8C37-4FE2-BD6F-DCE2F77F721E}"/>
              </a:ext>
            </a:extLst>
          </p:cNvPr>
          <p:cNvSpPr/>
          <p:nvPr/>
        </p:nvSpPr>
        <p:spPr>
          <a:xfrm>
            <a:off x="6619371" y="2314654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Abgerundetes Rechteck 41">
            <a:extLst>
              <a:ext uri="{FF2B5EF4-FFF2-40B4-BE49-F238E27FC236}">
                <a16:creationId xmlns:a16="http://schemas.microsoft.com/office/drawing/2014/main" xmlns="" id="{D5C7E359-0400-4E1A-9975-7E075B853D5C}"/>
              </a:ext>
            </a:extLst>
          </p:cNvPr>
          <p:cNvSpPr/>
          <p:nvPr/>
        </p:nvSpPr>
        <p:spPr>
          <a:xfrm>
            <a:off x="6619370" y="2772462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xmlns="" id="{51CF6C6F-60F9-4139-9BA0-4F591C80B5CD}"/>
              </a:ext>
            </a:extLst>
          </p:cNvPr>
          <p:cNvSpPr txBox="1"/>
          <p:nvPr/>
        </p:nvSpPr>
        <p:spPr>
          <a:xfrm flipH="1">
            <a:off x="9314942" y="1849239"/>
            <a:ext cx="1784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If</a:t>
            </a:r>
            <a:r>
              <a:rPr lang="de-DE" sz="2400" dirty="0"/>
              <a:t>-Bedingung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xmlns="" id="{04B15787-DA14-41D2-9715-C1BC278E1ECB}"/>
              </a:ext>
            </a:extLst>
          </p:cNvPr>
          <p:cNvSpPr txBox="1"/>
          <p:nvPr/>
        </p:nvSpPr>
        <p:spPr>
          <a:xfrm flipH="1">
            <a:off x="6617247" y="2305249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Ja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xmlns="" id="{ED9C423E-A25B-4AC8-9558-A2F86F09B667}"/>
              </a:ext>
            </a:extLst>
          </p:cNvPr>
          <p:cNvSpPr txBox="1"/>
          <p:nvPr/>
        </p:nvSpPr>
        <p:spPr>
          <a:xfrm flipH="1">
            <a:off x="9108192" y="2323931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dirty="0"/>
              <a:t>Nein</a:t>
            </a:r>
          </a:p>
        </p:txBody>
      </p:sp>
      <p:sp>
        <p:nvSpPr>
          <p:cNvPr id="22" name="Auf der gleichen Seite des Rechtecks liegende Ecken abrunden 72">
            <a:extLst>
              <a:ext uri="{FF2B5EF4-FFF2-40B4-BE49-F238E27FC236}">
                <a16:creationId xmlns:a16="http://schemas.microsoft.com/office/drawing/2014/main" xmlns="" id="{F5252EE2-9683-454A-8190-3471D4BADAC5}"/>
              </a:ext>
            </a:extLst>
          </p:cNvPr>
          <p:cNvSpPr/>
          <p:nvPr/>
        </p:nvSpPr>
        <p:spPr>
          <a:xfrm>
            <a:off x="11150640" y="1873512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xmlns="" id="{0900E0A5-16B7-4BC5-8909-0A54C1AACFE4}"/>
              </a:ext>
            </a:extLst>
          </p:cNvPr>
          <p:cNvSpPr/>
          <p:nvPr/>
        </p:nvSpPr>
        <p:spPr>
          <a:xfrm>
            <a:off x="11099645" y="1869775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xmlns="" id="{E2B05D16-00B4-47D1-B087-F2E7D0F1D36A}"/>
              </a:ext>
            </a:extLst>
          </p:cNvPr>
          <p:cNvSpPr txBox="1"/>
          <p:nvPr/>
        </p:nvSpPr>
        <p:spPr>
          <a:xfrm flipH="1">
            <a:off x="6626304" y="2766189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Schritt-ja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xmlns="" id="{25C766CA-CE13-4FBC-81BB-B32FAB18D79C}"/>
              </a:ext>
            </a:extLst>
          </p:cNvPr>
          <p:cNvSpPr txBox="1"/>
          <p:nvPr/>
        </p:nvSpPr>
        <p:spPr>
          <a:xfrm flipH="1">
            <a:off x="9132608" y="2780601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1. Schritt-nein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xmlns="" id="{67723523-BCA2-494C-B745-E4EA10797C43}"/>
              </a:ext>
            </a:extLst>
          </p:cNvPr>
          <p:cNvSpPr/>
          <p:nvPr/>
        </p:nvSpPr>
        <p:spPr>
          <a:xfrm>
            <a:off x="8607299" y="2779244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>
                <a:solidFill>
                  <a:schemeClr val="tx1"/>
                </a:solidFill>
              </a:rPr>
              <a:t>2.1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xmlns="" id="{FD9C6720-90AC-4CE3-A1DD-EF9861A7A310}"/>
              </a:ext>
            </a:extLst>
          </p:cNvPr>
          <p:cNvSpPr/>
          <p:nvPr/>
        </p:nvSpPr>
        <p:spPr>
          <a:xfrm>
            <a:off x="11096120" y="2782614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3.1</a:t>
            </a:r>
          </a:p>
        </p:txBody>
      </p:sp>
      <p:sp>
        <p:nvSpPr>
          <p:cNvPr id="29" name="Abgerundetes Rechteck 41">
            <a:extLst>
              <a:ext uri="{FF2B5EF4-FFF2-40B4-BE49-F238E27FC236}">
                <a16:creationId xmlns:a16="http://schemas.microsoft.com/office/drawing/2014/main" xmlns="" id="{5B5AD3D6-DD36-44BB-BC1F-CEB2569BA1F8}"/>
              </a:ext>
            </a:extLst>
          </p:cNvPr>
          <p:cNvSpPr/>
          <p:nvPr/>
        </p:nvSpPr>
        <p:spPr>
          <a:xfrm>
            <a:off x="6617247" y="3240100"/>
            <a:ext cx="4996329" cy="4627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xmlns="" id="{C788E9F7-6A2F-4A36-A446-862BEE52108E}"/>
              </a:ext>
            </a:extLst>
          </p:cNvPr>
          <p:cNvSpPr txBox="1"/>
          <p:nvPr/>
        </p:nvSpPr>
        <p:spPr>
          <a:xfrm flipH="1">
            <a:off x="6621775" y="3242266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Schritt-ja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xmlns="" id="{217315E3-EB2C-4C40-9CC1-CBC7CD177B32}"/>
              </a:ext>
            </a:extLst>
          </p:cNvPr>
          <p:cNvSpPr txBox="1"/>
          <p:nvPr/>
        </p:nvSpPr>
        <p:spPr>
          <a:xfrm flipH="1">
            <a:off x="9124215" y="3240777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2. Schritt-nein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xmlns="" id="{0A6227C3-DD89-47AD-BA8D-3347E919DDBD}"/>
              </a:ext>
            </a:extLst>
          </p:cNvPr>
          <p:cNvSpPr/>
          <p:nvPr/>
        </p:nvSpPr>
        <p:spPr>
          <a:xfrm>
            <a:off x="11100495" y="3247667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xmlns="" id="{A4EC7B08-9856-439F-8F0A-453E0800FCDE}"/>
              </a:ext>
            </a:extLst>
          </p:cNvPr>
          <p:cNvSpPr/>
          <p:nvPr/>
        </p:nvSpPr>
        <p:spPr>
          <a:xfrm>
            <a:off x="8604860" y="3254286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2.2</a:t>
            </a:r>
          </a:p>
        </p:txBody>
      </p:sp>
      <p:sp>
        <p:nvSpPr>
          <p:cNvPr id="232" name="Auf der gleichen Seite des Rechtecks liegende Ecken abrunden 60">
            <a:extLst>
              <a:ext uri="{FF2B5EF4-FFF2-40B4-BE49-F238E27FC236}">
                <a16:creationId xmlns:a16="http://schemas.microsoft.com/office/drawing/2014/main" xmlns="" id="{BD880AB4-597E-4540-BE93-C23AD386DD06}"/>
              </a:ext>
            </a:extLst>
          </p:cNvPr>
          <p:cNvSpPr/>
          <p:nvPr/>
        </p:nvSpPr>
        <p:spPr>
          <a:xfrm rot="10800000">
            <a:off x="6617247" y="3697908"/>
            <a:ext cx="4996329" cy="466976"/>
          </a:xfrm>
          <a:prstGeom prst="round2SameRect">
            <a:avLst>
              <a:gd name="adj1" fmla="val 34584"/>
              <a:gd name="adj2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xmlns="" id="{66352FB1-4C84-4408-8E60-1CE8041E9A6F}"/>
              </a:ext>
            </a:extLst>
          </p:cNvPr>
          <p:cNvCxnSpPr>
            <a:cxnSpLocks/>
            <a:endCxn id="232" idx="3"/>
          </p:cNvCxnSpPr>
          <p:nvPr/>
        </p:nvCxnSpPr>
        <p:spPr>
          <a:xfrm flipH="1">
            <a:off x="9115411" y="1855132"/>
            <a:ext cx="2124" cy="23097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aute 17">
            <a:extLst>
              <a:ext uri="{FF2B5EF4-FFF2-40B4-BE49-F238E27FC236}">
                <a16:creationId xmlns:a16="http://schemas.microsoft.com/office/drawing/2014/main" xmlns="" id="{9D630159-9EF6-4F49-8EC5-0A7E9C5CB6F9}"/>
              </a:ext>
            </a:extLst>
          </p:cNvPr>
          <p:cNvSpPr/>
          <p:nvPr/>
        </p:nvSpPr>
        <p:spPr>
          <a:xfrm>
            <a:off x="8822854" y="2029654"/>
            <a:ext cx="589360" cy="577454"/>
          </a:xfrm>
          <a:prstGeom prst="diamond">
            <a:avLst/>
          </a:prstGeom>
          <a:solidFill>
            <a:schemeClr val="bg1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Textfeld 233">
            <a:extLst>
              <a:ext uri="{FF2B5EF4-FFF2-40B4-BE49-F238E27FC236}">
                <a16:creationId xmlns:a16="http://schemas.microsoft.com/office/drawing/2014/main" xmlns="" id="{8E997239-1E92-4D08-83F6-BD185DBBC774}"/>
              </a:ext>
            </a:extLst>
          </p:cNvPr>
          <p:cNvSpPr txBox="1"/>
          <p:nvPr/>
        </p:nvSpPr>
        <p:spPr>
          <a:xfrm flipH="1">
            <a:off x="6621775" y="3700030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3. Schritt-ja</a:t>
            </a:r>
          </a:p>
        </p:txBody>
      </p:sp>
      <p:sp>
        <p:nvSpPr>
          <p:cNvPr id="235" name="Textfeld 234">
            <a:extLst>
              <a:ext uri="{FF2B5EF4-FFF2-40B4-BE49-F238E27FC236}">
                <a16:creationId xmlns:a16="http://schemas.microsoft.com/office/drawing/2014/main" xmlns="" id="{51CCF89F-8278-4CF0-AD35-CDA3D488F98D}"/>
              </a:ext>
            </a:extLst>
          </p:cNvPr>
          <p:cNvSpPr txBox="1"/>
          <p:nvPr/>
        </p:nvSpPr>
        <p:spPr>
          <a:xfrm flipH="1">
            <a:off x="9129026" y="3696488"/>
            <a:ext cx="2491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3. Schritt-nein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xmlns="" id="{150413BE-219C-41DF-9FF6-386BE7C64FD6}"/>
              </a:ext>
            </a:extLst>
          </p:cNvPr>
          <p:cNvSpPr/>
          <p:nvPr/>
        </p:nvSpPr>
        <p:spPr>
          <a:xfrm>
            <a:off x="8604860" y="3703599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2.3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xmlns="" id="{711BB72B-4E37-45BB-B60F-370BD1ACEB08}"/>
              </a:ext>
            </a:extLst>
          </p:cNvPr>
          <p:cNvSpPr/>
          <p:nvPr/>
        </p:nvSpPr>
        <p:spPr>
          <a:xfrm>
            <a:off x="11096120" y="3708718"/>
            <a:ext cx="500892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3.3</a:t>
            </a:r>
          </a:p>
        </p:txBody>
      </p:sp>
      <p:sp>
        <p:nvSpPr>
          <p:cNvPr id="238" name="Abgerundetes Rechteck 70">
            <a:extLst>
              <a:ext uri="{FF2B5EF4-FFF2-40B4-BE49-F238E27FC236}">
                <a16:creationId xmlns:a16="http://schemas.microsoft.com/office/drawing/2014/main" xmlns="" id="{69121700-5578-4C02-9088-182686BADE0B}"/>
              </a:ext>
            </a:extLst>
          </p:cNvPr>
          <p:cNvSpPr/>
          <p:nvPr/>
        </p:nvSpPr>
        <p:spPr>
          <a:xfrm>
            <a:off x="6623927" y="4369579"/>
            <a:ext cx="4996329" cy="473449"/>
          </a:xfrm>
          <a:prstGeom prst="roundRect">
            <a:avLst>
              <a:gd name="adj" fmla="val 33461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Textfeld 238">
            <a:extLst>
              <a:ext uri="{FF2B5EF4-FFF2-40B4-BE49-F238E27FC236}">
                <a16:creationId xmlns:a16="http://schemas.microsoft.com/office/drawing/2014/main" xmlns="" id="{C9AC2B91-5B62-4859-9EEC-E4692BD08812}"/>
              </a:ext>
            </a:extLst>
          </p:cNvPr>
          <p:cNvSpPr txBox="1"/>
          <p:nvPr/>
        </p:nvSpPr>
        <p:spPr>
          <a:xfrm flipH="1">
            <a:off x="6626120" y="4369578"/>
            <a:ext cx="441121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 dirty="0"/>
              <a:t>Nachfolgeschritt, einfacher Schritt</a:t>
            </a:r>
          </a:p>
        </p:txBody>
      </p:sp>
      <p:sp>
        <p:nvSpPr>
          <p:cNvPr id="240" name="Auf der gleichen Seite des Rechtecks liegende Ecken abrunden 72">
            <a:extLst>
              <a:ext uri="{FF2B5EF4-FFF2-40B4-BE49-F238E27FC236}">
                <a16:creationId xmlns:a16="http://schemas.microsoft.com/office/drawing/2014/main" xmlns="" id="{5086814D-7771-4C28-88A4-39BCDF0802EF}"/>
              </a:ext>
            </a:extLst>
          </p:cNvPr>
          <p:cNvSpPr/>
          <p:nvPr/>
        </p:nvSpPr>
        <p:spPr>
          <a:xfrm>
            <a:off x="11165602" y="4391168"/>
            <a:ext cx="433387" cy="22151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de-DE" sz="160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xmlns="" id="{76EE63E9-628B-4B96-956E-C6E32BC7F2E9}"/>
              </a:ext>
            </a:extLst>
          </p:cNvPr>
          <p:cNvSpPr/>
          <p:nvPr/>
        </p:nvSpPr>
        <p:spPr>
          <a:xfrm>
            <a:off x="11095894" y="4388501"/>
            <a:ext cx="388725" cy="228600"/>
          </a:xfrm>
          <a:prstGeom prst="rect">
            <a:avLst/>
          </a:prstGeom>
          <a:solidFill>
            <a:schemeClr val="bg2"/>
          </a:solidFill>
          <a:ln w="19050"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45720" rIns="36000" bIns="45720"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88325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C5A43B739B3F8438D3442D7065E2F03" ma:contentTypeVersion="8" ma:contentTypeDescription="Ein neues Dokument erstellen." ma:contentTypeScope="" ma:versionID="8ebb2eb0dcccb9c926e45f2ac2a7f64a">
  <xsd:schema xmlns:xsd="http://www.w3.org/2001/XMLSchema" xmlns:xs="http://www.w3.org/2001/XMLSchema" xmlns:p="http://schemas.microsoft.com/office/2006/metadata/properties" xmlns:ns2="814c5c6d-65e8-4717-9aee-c06d9d584814" targetNamespace="http://schemas.microsoft.com/office/2006/metadata/properties" ma:root="true" ma:fieldsID="e566a8717d9f292f1efde37085575ef2" ns2:_="">
    <xsd:import namespace="814c5c6d-65e8-4717-9aee-c06d9d5848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4c5c6d-65e8-4717-9aee-c06d9d5848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F020B6-5615-4388-B89B-B3204D3C239E}">
  <ds:schemaRefs>
    <ds:schemaRef ds:uri="814c5c6d-65e8-4717-9aee-c06d9d5848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DF6DB84-0773-4571-961D-F1D872F4F1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FBCB5E-DECB-4440-972A-0F21260E293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1419</Words>
  <Application>Microsoft Office PowerPoint</Application>
  <PresentationFormat>Breitbild</PresentationFormat>
  <Paragraphs>587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Lessner</dc:creator>
  <cp:lastModifiedBy>Lessner, Jan</cp:lastModifiedBy>
  <cp:revision>85</cp:revision>
  <dcterms:created xsi:type="dcterms:W3CDTF">2020-11-05T19:55:02Z</dcterms:created>
  <dcterms:modified xsi:type="dcterms:W3CDTF">2020-11-25T14:52:12Z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0x010100BC5A43B739B3F8438D3442D7065E2F03</vt:lpwstr>
  </property>
</Properties>
</file>