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915CD5-AC36-4466-BA7E-539A707C1A50}" v="1332" dt="2020-06-13T05:06:32.179"/>
    <p1510:client id="{D6113B2D-AC68-4153-863B-CD6015F30E52}" v="1559" dt="2020-06-13T04:45:54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theme" Target="theme/theme1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viewProps" Target="viewProps.xml" Id="rId12" /><Relationship Type="http://schemas.openxmlformats.org/officeDocument/2006/relationships/slide" Target="slides/slide1.xml" Id="rId2" /><Relationship Type="http://schemas.microsoft.com/office/2015/10/relationships/revisionInfo" Target="revisionInfo.xml" Id="rId16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presProps" Target="presProps.xml" Id="rId11" /><Relationship Type="http://schemas.openxmlformats.org/officeDocument/2006/relationships/slide" Target="slides/slide4.xml" Id="rId5" /><Relationship Type="http://schemas.openxmlformats.org/officeDocument/2006/relationships/slide" Target="slides/slide9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tableStyles" Target="tableStyles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2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7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36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3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8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4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2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9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00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9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0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E70D9-8A2E-4974-ABBE-C2B8EC1E52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68" r="6" b="4617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24683"/>
            <a:ext cx="9503433" cy="207281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Using power point for a good method of presenting work.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024654"/>
            <a:ext cx="9144000" cy="646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By Jordan Etheridge.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A8E2B3D-9013-49DD-AD19-465E6B843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420F6C3-AAF3-4091-9B71-5FB534BD4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169896" y="0"/>
            <a:ext cx="6022105" cy="6858000"/>
          </a:xfrm>
          <a:custGeom>
            <a:avLst/>
            <a:gdLst>
              <a:gd name="connsiteX0" fmla="*/ 606846 w 6022105"/>
              <a:gd name="connsiteY0" fmla="*/ 0 h 6858000"/>
              <a:gd name="connsiteX1" fmla="*/ 6022105 w 6022105"/>
              <a:gd name="connsiteY1" fmla="*/ 0 h 6858000"/>
              <a:gd name="connsiteX2" fmla="*/ 6022105 w 6022105"/>
              <a:gd name="connsiteY2" fmla="*/ 6858000 h 6858000"/>
              <a:gd name="connsiteX3" fmla="*/ 0 w 6022105"/>
              <a:gd name="connsiteY3" fmla="*/ 6858000 h 6858000"/>
              <a:gd name="connsiteX4" fmla="*/ 374372 w 6022105"/>
              <a:gd name="connsiteY4" fmla="*/ 6658805 h 6858000"/>
              <a:gd name="connsiteX5" fmla="*/ 537405 w 6022105"/>
              <a:gd name="connsiteY5" fmla="*/ 6431153 h 6858000"/>
              <a:gd name="connsiteX6" fmla="*/ 594769 w 6022105"/>
              <a:gd name="connsiteY6" fmla="*/ 6367127 h 6858000"/>
              <a:gd name="connsiteX7" fmla="*/ 736668 w 6022105"/>
              <a:gd name="connsiteY7" fmla="*/ 6281757 h 6858000"/>
              <a:gd name="connsiteX8" fmla="*/ 984239 w 6022105"/>
              <a:gd name="connsiteY8" fmla="*/ 6100347 h 6858000"/>
              <a:gd name="connsiteX9" fmla="*/ 893664 w 6022105"/>
              <a:gd name="connsiteY9" fmla="*/ 6057663 h 6858000"/>
              <a:gd name="connsiteX10" fmla="*/ 631000 w 6022105"/>
              <a:gd name="connsiteY10" fmla="*/ 6167932 h 6858000"/>
              <a:gd name="connsiteX11" fmla="*/ 440793 w 6022105"/>
              <a:gd name="connsiteY11" fmla="*/ 6196388 h 6858000"/>
              <a:gd name="connsiteX12" fmla="*/ 709496 w 6022105"/>
              <a:gd name="connsiteY12" fmla="*/ 6004307 h 6858000"/>
              <a:gd name="connsiteX13" fmla="*/ 969143 w 6022105"/>
              <a:gd name="connsiteY13" fmla="*/ 5755314 h 6858000"/>
              <a:gd name="connsiteX14" fmla="*/ 769879 w 6022105"/>
              <a:gd name="connsiteY14" fmla="*/ 5801555 h 6858000"/>
              <a:gd name="connsiteX15" fmla="*/ 760822 w 6022105"/>
              <a:gd name="connsiteY15" fmla="*/ 5769542 h 6858000"/>
              <a:gd name="connsiteX16" fmla="*/ 935933 w 6022105"/>
              <a:gd name="connsiteY16" fmla="*/ 5474306 h 6858000"/>
              <a:gd name="connsiteX17" fmla="*/ 1020468 w 6022105"/>
              <a:gd name="connsiteY17" fmla="*/ 5353367 h 6858000"/>
              <a:gd name="connsiteX18" fmla="*/ 1406918 w 6022105"/>
              <a:gd name="connsiteY18" fmla="*/ 4994104 h 6858000"/>
              <a:gd name="connsiteX19" fmla="*/ 1038583 w 6022105"/>
              <a:gd name="connsiteY19" fmla="*/ 5154171 h 6858000"/>
              <a:gd name="connsiteX20" fmla="*/ 1418994 w 6022105"/>
              <a:gd name="connsiteY20" fmla="*/ 4805580 h 6858000"/>
              <a:gd name="connsiteX21" fmla="*/ 1603162 w 6022105"/>
              <a:gd name="connsiteY21" fmla="*/ 4677526 h 6858000"/>
              <a:gd name="connsiteX22" fmla="*/ 1648449 w 6022105"/>
              <a:gd name="connsiteY22" fmla="*/ 4602828 h 6858000"/>
              <a:gd name="connsiteX23" fmla="*/ 1566931 w 6022105"/>
              <a:gd name="connsiteY23" fmla="*/ 4585042 h 6858000"/>
              <a:gd name="connsiteX24" fmla="*/ 1316344 w 6022105"/>
              <a:gd name="connsiteY24" fmla="*/ 4613499 h 6858000"/>
              <a:gd name="connsiteX25" fmla="*/ 1627315 w 6022105"/>
              <a:gd name="connsiteY25" fmla="*/ 4378734 h 6858000"/>
              <a:gd name="connsiteX26" fmla="*/ 1394842 w 6022105"/>
              <a:gd name="connsiteY26" fmla="*/ 4414305 h 6858000"/>
              <a:gd name="connsiteX27" fmla="*/ 1328419 w 6022105"/>
              <a:gd name="connsiteY27" fmla="*/ 4321821 h 6858000"/>
              <a:gd name="connsiteX28" fmla="*/ 1219731 w 6022105"/>
              <a:gd name="connsiteY28" fmla="*/ 4172424 h 6858000"/>
              <a:gd name="connsiteX29" fmla="*/ 1144253 w 6022105"/>
              <a:gd name="connsiteY29" fmla="*/ 4090612 h 6858000"/>
              <a:gd name="connsiteX30" fmla="*/ 1114061 w 6022105"/>
              <a:gd name="connsiteY30" fmla="*/ 3827390 h 6858000"/>
              <a:gd name="connsiteX31" fmla="*/ 1177463 w 6022105"/>
              <a:gd name="connsiteY31" fmla="*/ 3539269 h 6858000"/>
              <a:gd name="connsiteX32" fmla="*/ 1352573 w 6022105"/>
              <a:gd name="connsiteY32" fmla="*/ 3393429 h 6858000"/>
              <a:gd name="connsiteX33" fmla="*/ 1301248 w 6022105"/>
              <a:gd name="connsiteY33" fmla="*/ 3229805 h 6858000"/>
              <a:gd name="connsiteX34" fmla="*/ 929894 w 6022105"/>
              <a:gd name="connsiteY34" fmla="*/ 3329402 h 6858000"/>
              <a:gd name="connsiteX35" fmla="*/ 1482396 w 6022105"/>
              <a:gd name="connsiteY35" fmla="*/ 2941684 h 6858000"/>
              <a:gd name="connsiteX36" fmla="*/ 1388803 w 6022105"/>
              <a:gd name="connsiteY36" fmla="*/ 2923898 h 6858000"/>
              <a:gd name="connsiteX37" fmla="*/ 1053678 w 6022105"/>
              <a:gd name="connsiteY37" fmla="*/ 2703362 h 6858000"/>
              <a:gd name="connsiteX38" fmla="*/ 1035564 w 6022105"/>
              <a:gd name="connsiteY38" fmla="*/ 2692689 h 6858000"/>
              <a:gd name="connsiteX39" fmla="*/ 978200 w 6022105"/>
              <a:gd name="connsiteY39" fmla="*/ 2553965 h 6858000"/>
              <a:gd name="connsiteX40" fmla="*/ 797052 w 6022105"/>
              <a:gd name="connsiteY40" fmla="*/ 2532623 h 6858000"/>
              <a:gd name="connsiteX41" fmla="*/ 646095 w 6022105"/>
              <a:gd name="connsiteY41" fmla="*/ 2564636 h 6858000"/>
              <a:gd name="connsiteX42" fmla="*/ 483061 w 6022105"/>
              <a:gd name="connsiteY42" fmla="*/ 2525509 h 6858000"/>
              <a:gd name="connsiteX43" fmla="*/ 338143 w 6022105"/>
              <a:gd name="connsiteY43" fmla="*/ 2543294 h 6858000"/>
              <a:gd name="connsiteX44" fmla="*/ 214358 w 6022105"/>
              <a:gd name="connsiteY44" fmla="*/ 2518395 h 6858000"/>
              <a:gd name="connsiteX45" fmla="*/ 335123 w 6022105"/>
              <a:gd name="connsiteY45" fmla="*/ 2401012 h 6858000"/>
              <a:gd name="connsiteX46" fmla="*/ 504195 w 6022105"/>
              <a:gd name="connsiteY46" fmla="*/ 2401012 h 6858000"/>
              <a:gd name="connsiteX47" fmla="*/ 624961 w 6022105"/>
              <a:gd name="connsiteY47" fmla="*/ 2326314 h 6858000"/>
              <a:gd name="connsiteX48" fmla="*/ 739688 w 6022105"/>
              <a:gd name="connsiteY48" fmla="*/ 2191146 h 6858000"/>
              <a:gd name="connsiteX49" fmla="*/ 1144253 w 6022105"/>
              <a:gd name="connsiteY49" fmla="*/ 1974165 h 6858000"/>
              <a:gd name="connsiteX50" fmla="*/ 1216712 w 6022105"/>
              <a:gd name="connsiteY50" fmla="*/ 1892353 h 6858000"/>
              <a:gd name="connsiteX51" fmla="*/ 63401 w 6022105"/>
              <a:gd name="connsiteY51" fmla="*/ 2208931 h 6858000"/>
              <a:gd name="connsiteX52" fmla="*/ 419660 w 6022105"/>
              <a:gd name="connsiteY52" fmla="*/ 2077320 h 6858000"/>
              <a:gd name="connsiteX53" fmla="*/ 178128 w 6022105"/>
              <a:gd name="connsiteY53" fmla="*/ 2102219 h 6858000"/>
              <a:gd name="connsiteX54" fmla="*/ 45286 w 6022105"/>
              <a:gd name="connsiteY54" fmla="*/ 2013292 h 6858000"/>
              <a:gd name="connsiteX55" fmla="*/ 45286 w 6022105"/>
              <a:gd name="connsiteY55" fmla="*/ 1984836 h 6858000"/>
              <a:gd name="connsiteX56" fmla="*/ 144917 w 6022105"/>
              <a:gd name="connsiteY56" fmla="*/ 1903025 h 6858000"/>
              <a:gd name="connsiteX57" fmla="*/ 202281 w 6022105"/>
              <a:gd name="connsiteY57" fmla="*/ 1849668 h 6858000"/>
              <a:gd name="connsiteX58" fmla="*/ 359276 w 6022105"/>
              <a:gd name="connsiteY58" fmla="*/ 1657587 h 6858000"/>
              <a:gd name="connsiteX59" fmla="*/ 247569 w 6022105"/>
              <a:gd name="connsiteY59" fmla="*/ 1636245 h 6858000"/>
              <a:gd name="connsiteX60" fmla="*/ 205301 w 6022105"/>
              <a:gd name="connsiteY60" fmla="*/ 1597117 h 6858000"/>
              <a:gd name="connsiteX61" fmla="*/ 235492 w 6022105"/>
              <a:gd name="connsiteY61" fmla="*/ 1540204 h 6858000"/>
              <a:gd name="connsiteX62" fmla="*/ 582694 w 6022105"/>
              <a:gd name="connsiteY62" fmla="*/ 1365909 h 6858000"/>
              <a:gd name="connsiteX63" fmla="*/ 609865 w 6022105"/>
              <a:gd name="connsiteY63" fmla="*/ 1230741 h 6858000"/>
              <a:gd name="connsiteX64" fmla="*/ 543445 w 6022105"/>
              <a:gd name="connsiteY64" fmla="*/ 1209399 h 6858000"/>
              <a:gd name="connsiteX65" fmla="*/ 467966 w 6022105"/>
              <a:gd name="connsiteY65" fmla="*/ 1220069 h 6858000"/>
              <a:gd name="connsiteX66" fmla="*/ 528348 w 6022105"/>
              <a:gd name="connsiteY66" fmla="*/ 1113358 h 6858000"/>
              <a:gd name="connsiteX67" fmla="*/ 772899 w 6022105"/>
              <a:gd name="connsiteY67" fmla="*/ 1006647 h 6858000"/>
              <a:gd name="connsiteX68" fmla="*/ 818186 w 6022105"/>
              <a:gd name="connsiteY68" fmla="*/ 949734 h 6858000"/>
              <a:gd name="connsiteX69" fmla="*/ 757803 w 6022105"/>
              <a:gd name="connsiteY69" fmla="*/ 921277 h 6858000"/>
              <a:gd name="connsiteX70" fmla="*/ 712516 w 6022105"/>
              <a:gd name="connsiteY70" fmla="*/ 910606 h 6858000"/>
              <a:gd name="connsiteX71" fmla="*/ 1648449 w 6022105"/>
              <a:gd name="connsiteY71" fmla="*/ 465975 h 6858000"/>
              <a:gd name="connsiteX72" fmla="*/ 1437109 w 6022105"/>
              <a:gd name="connsiteY72" fmla="*/ 462417 h 6858000"/>
              <a:gd name="connsiteX73" fmla="*/ 1228788 w 6022105"/>
              <a:gd name="connsiteY73" fmla="*/ 533558 h 6858000"/>
              <a:gd name="connsiteX74" fmla="*/ 1008391 w 6022105"/>
              <a:gd name="connsiteY74" fmla="*/ 522887 h 6858000"/>
              <a:gd name="connsiteX75" fmla="*/ 800071 w 6022105"/>
              <a:gd name="connsiteY75" fmla="*/ 558458 h 6858000"/>
              <a:gd name="connsiteX76" fmla="*/ 618923 w 6022105"/>
              <a:gd name="connsiteY76" fmla="*/ 558458 h 6858000"/>
              <a:gd name="connsiteX77" fmla="*/ 787995 w 6022105"/>
              <a:gd name="connsiteY77" fmla="*/ 505101 h 6858000"/>
              <a:gd name="connsiteX78" fmla="*/ 851396 w 6022105"/>
              <a:gd name="connsiteY78" fmla="*/ 416176 h 6858000"/>
              <a:gd name="connsiteX79" fmla="*/ 830263 w 6022105"/>
              <a:gd name="connsiteY79" fmla="*/ 334364 h 6858000"/>
              <a:gd name="connsiteX80" fmla="*/ 760822 w 6022105"/>
              <a:gd name="connsiteY80" fmla="*/ 359262 h 6858000"/>
              <a:gd name="connsiteX81" fmla="*/ 679305 w 6022105"/>
              <a:gd name="connsiteY81" fmla="*/ 451747 h 6858000"/>
              <a:gd name="connsiteX82" fmla="*/ 661190 w 6022105"/>
              <a:gd name="connsiteY82" fmla="*/ 394834 h 6858000"/>
              <a:gd name="connsiteX83" fmla="*/ 612884 w 6022105"/>
              <a:gd name="connsiteY83" fmla="*/ 352148 h 6858000"/>
              <a:gd name="connsiteX84" fmla="*/ 335123 w 6022105"/>
              <a:gd name="connsiteY84" fmla="*/ 373491 h 6858000"/>
              <a:gd name="connsiteX85" fmla="*/ 519291 w 6022105"/>
              <a:gd name="connsiteY85" fmla="*/ 192082 h 6858000"/>
              <a:gd name="connsiteX86" fmla="*/ 637037 w 6022105"/>
              <a:gd name="connsiteY86" fmla="*/ 163625 h 6858000"/>
              <a:gd name="connsiteX87" fmla="*/ 664209 w 6022105"/>
              <a:gd name="connsiteY87" fmla="*/ 88927 h 6858000"/>
              <a:gd name="connsiteX88" fmla="*/ 609865 w 6022105"/>
              <a:gd name="connsiteY88" fmla="*/ 71141 h 6858000"/>
              <a:gd name="connsiteX89" fmla="*/ 338143 w 6022105"/>
              <a:gd name="connsiteY89" fmla="*/ 135168 h 6858000"/>
              <a:gd name="connsiteX90" fmla="*/ 292855 w 6022105"/>
              <a:gd name="connsiteY90" fmla="*/ 110269 h 6858000"/>
              <a:gd name="connsiteX91" fmla="*/ 606846 w 6022105"/>
              <a:gd name="connsiteY9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6022105" h="6858000">
                <a:moveTo>
                  <a:pt x="606846" y="0"/>
                </a:moveTo>
                <a:lnTo>
                  <a:pt x="6022105" y="0"/>
                </a:lnTo>
                <a:lnTo>
                  <a:pt x="6022105" y="6858000"/>
                </a:lnTo>
                <a:lnTo>
                  <a:pt x="0" y="6858000"/>
                </a:lnTo>
                <a:cubicBezTo>
                  <a:pt x="123784" y="6786859"/>
                  <a:pt x="241530" y="6701489"/>
                  <a:pt x="374372" y="6658805"/>
                </a:cubicBezTo>
                <a:cubicBezTo>
                  <a:pt x="464946" y="6630349"/>
                  <a:pt x="552502" y="6580550"/>
                  <a:pt x="537405" y="6431153"/>
                </a:cubicBezTo>
                <a:cubicBezTo>
                  <a:pt x="534387" y="6388469"/>
                  <a:pt x="558540" y="6356456"/>
                  <a:pt x="594769" y="6367127"/>
                </a:cubicBezTo>
                <a:cubicBezTo>
                  <a:pt x="664209" y="6388469"/>
                  <a:pt x="697421" y="6327999"/>
                  <a:pt x="736668" y="6281757"/>
                </a:cubicBezTo>
                <a:cubicBezTo>
                  <a:pt x="806109" y="6199945"/>
                  <a:pt x="872530" y="6114575"/>
                  <a:pt x="984239" y="6100347"/>
                </a:cubicBezTo>
                <a:cubicBezTo>
                  <a:pt x="963105" y="6036320"/>
                  <a:pt x="926876" y="6043434"/>
                  <a:pt x="893664" y="6057663"/>
                </a:cubicBezTo>
                <a:cubicBezTo>
                  <a:pt x="806109" y="6093234"/>
                  <a:pt x="718554" y="6132361"/>
                  <a:pt x="631000" y="6167932"/>
                </a:cubicBezTo>
                <a:cubicBezTo>
                  <a:pt x="573636" y="6189274"/>
                  <a:pt x="516273" y="6221287"/>
                  <a:pt x="440793" y="6196388"/>
                </a:cubicBezTo>
                <a:cubicBezTo>
                  <a:pt x="507214" y="6068335"/>
                  <a:pt x="618923" y="6043434"/>
                  <a:pt x="709496" y="6004307"/>
                </a:cubicBezTo>
                <a:cubicBezTo>
                  <a:pt x="821206" y="5954508"/>
                  <a:pt x="887626" y="5862025"/>
                  <a:pt x="969143" y="5755314"/>
                </a:cubicBezTo>
                <a:cubicBezTo>
                  <a:pt x="887626" y="5726858"/>
                  <a:pt x="836301" y="5805112"/>
                  <a:pt x="769879" y="5801555"/>
                </a:cubicBezTo>
                <a:cubicBezTo>
                  <a:pt x="766860" y="5790884"/>
                  <a:pt x="760822" y="5769542"/>
                  <a:pt x="760822" y="5769542"/>
                </a:cubicBezTo>
                <a:cubicBezTo>
                  <a:pt x="869512" y="5712629"/>
                  <a:pt x="917816" y="5605917"/>
                  <a:pt x="935933" y="5474306"/>
                </a:cubicBezTo>
                <a:cubicBezTo>
                  <a:pt x="941970" y="5406721"/>
                  <a:pt x="981219" y="5385379"/>
                  <a:pt x="1020468" y="5353367"/>
                </a:cubicBezTo>
                <a:cubicBezTo>
                  <a:pt x="1153310" y="5243097"/>
                  <a:pt x="1295209" y="5143500"/>
                  <a:pt x="1406918" y="4994104"/>
                </a:cubicBezTo>
                <a:cubicBezTo>
                  <a:pt x="1277095" y="5011889"/>
                  <a:pt x="1174445" y="5111487"/>
                  <a:pt x="1038583" y="5154171"/>
                </a:cubicBezTo>
                <a:cubicBezTo>
                  <a:pt x="1147271" y="4990547"/>
                  <a:pt x="1289172" y="4905177"/>
                  <a:pt x="1418994" y="4805580"/>
                </a:cubicBezTo>
                <a:cubicBezTo>
                  <a:pt x="1479378" y="4759339"/>
                  <a:pt x="1533721" y="4702425"/>
                  <a:pt x="1603162" y="4677526"/>
                </a:cubicBezTo>
                <a:cubicBezTo>
                  <a:pt x="1627315" y="4670412"/>
                  <a:pt x="1669584" y="4652628"/>
                  <a:pt x="1648449" y="4602828"/>
                </a:cubicBezTo>
                <a:cubicBezTo>
                  <a:pt x="1630334" y="4560144"/>
                  <a:pt x="1597123" y="4574373"/>
                  <a:pt x="1566931" y="4585042"/>
                </a:cubicBezTo>
                <a:cubicBezTo>
                  <a:pt x="1494473" y="4613499"/>
                  <a:pt x="1415975" y="4613499"/>
                  <a:pt x="1316344" y="4613499"/>
                </a:cubicBezTo>
                <a:cubicBezTo>
                  <a:pt x="1400879" y="4478331"/>
                  <a:pt x="1554856" y="4521016"/>
                  <a:pt x="1627315" y="4378734"/>
                </a:cubicBezTo>
                <a:cubicBezTo>
                  <a:pt x="1536741" y="4353835"/>
                  <a:pt x="1467300" y="4403633"/>
                  <a:pt x="1394842" y="4414305"/>
                </a:cubicBezTo>
                <a:cubicBezTo>
                  <a:pt x="1328419" y="4424975"/>
                  <a:pt x="1313325" y="4400076"/>
                  <a:pt x="1328419" y="4321821"/>
                </a:cubicBezTo>
                <a:cubicBezTo>
                  <a:pt x="1352573" y="4200882"/>
                  <a:pt x="1316344" y="4140411"/>
                  <a:pt x="1219731" y="4172424"/>
                </a:cubicBezTo>
                <a:cubicBezTo>
                  <a:pt x="1129157" y="4204438"/>
                  <a:pt x="1120099" y="4158196"/>
                  <a:pt x="1144253" y="4090612"/>
                </a:cubicBezTo>
                <a:cubicBezTo>
                  <a:pt x="1180482" y="3991015"/>
                  <a:pt x="1141234" y="3912759"/>
                  <a:pt x="1114061" y="3827390"/>
                </a:cubicBezTo>
                <a:cubicBezTo>
                  <a:pt x="1071793" y="3699337"/>
                  <a:pt x="1089907" y="3635309"/>
                  <a:pt x="1177463" y="3539269"/>
                </a:cubicBezTo>
                <a:cubicBezTo>
                  <a:pt x="1228788" y="3485914"/>
                  <a:pt x="1280115" y="3439672"/>
                  <a:pt x="1352573" y="3393429"/>
                </a:cubicBezTo>
                <a:cubicBezTo>
                  <a:pt x="1186520" y="3368530"/>
                  <a:pt x="1358611" y="3283162"/>
                  <a:pt x="1301248" y="3229805"/>
                </a:cubicBezTo>
                <a:cubicBezTo>
                  <a:pt x="1183502" y="3208463"/>
                  <a:pt x="1089907" y="3379202"/>
                  <a:pt x="929894" y="3329402"/>
                </a:cubicBezTo>
                <a:cubicBezTo>
                  <a:pt x="1123118" y="3183563"/>
                  <a:pt x="1340497" y="3137322"/>
                  <a:pt x="1482396" y="2941684"/>
                </a:cubicBezTo>
                <a:cubicBezTo>
                  <a:pt x="1449186" y="2899000"/>
                  <a:pt x="1415975" y="2941684"/>
                  <a:pt x="1388803" y="2923898"/>
                </a:cubicBezTo>
                <a:cubicBezTo>
                  <a:pt x="1388803" y="2913227"/>
                  <a:pt x="1071793" y="2980812"/>
                  <a:pt x="1053678" y="2703362"/>
                </a:cubicBezTo>
                <a:cubicBezTo>
                  <a:pt x="1047640" y="2703362"/>
                  <a:pt x="1041601" y="2703362"/>
                  <a:pt x="1035564" y="2692689"/>
                </a:cubicBezTo>
                <a:cubicBezTo>
                  <a:pt x="1002354" y="2653563"/>
                  <a:pt x="1032544" y="2561080"/>
                  <a:pt x="978200" y="2553965"/>
                </a:cubicBezTo>
                <a:cubicBezTo>
                  <a:pt x="917816" y="2546851"/>
                  <a:pt x="860453" y="2514837"/>
                  <a:pt x="797052" y="2532623"/>
                </a:cubicBezTo>
                <a:cubicBezTo>
                  <a:pt x="748745" y="2546851"/>
                  <a:pt x="697421" y="2564636"/>
                  <a:pt x="646095" y="2564636"/>
                </a:cubicBezTo>
                <a:cubicBezTo>
                  <a:pt x="591751" y="2564636"/>
                  <a:pt x="516273" y="2685576"/>
                  <a:pt x="483061" y="2525509"/>
                </a:cubicBezTo>
                <a:cubicBezTo>
                  <a:pt x="483061" y="2518395"/>
                  <a:pt x="389468" y="2536181"/>
                  <a:pt x="338143" y="2543294"/>
                </a:cubicBezTo>
                <a:cubicBezTo>
                  <a:pt x="295875" y="2550408"/>
                  <a:pt x="244549" y="2582422"/>
                  <a:pt x="214358" y="2518395"/>
                </a:cubicBezTo>
                <a:cubicBezTo>
                  <a:pt x="199263" y="2479267"/>
                  <a:pt x="271722" y="2408126"/>
                  <a:pt x="335123" y="2401012"/>
                </a:cubicBezTo>
                <a:cubicBezTo>
                  <a:pt x="392486" y="2393898"/>
                  <a:pt x="449850" y="2386784"/>
                  <a:pt x="504195" y="2401012"/>
                </a:cubicBezTo>
                <a:cubicBezTo>
                  <a:pt x="570616" y="2418796"/>
                  <a:pt x="606846" y="2390340"/>
                  <a:pt x="624961" y="2326314"/>
                </a:cubicBezTo>
                <a:cubicBezTo>
                  <a:pt x="646095" y="2258731"/>
                  <a:pt x="685344" y="2223159"/>
                  <a:pt x="739688" y="2191146"/>
                </a:cubicBezTo>
                <a:cubicBezTo>
                  <a:pt x="872530" y="2112891"/>
                  <a:pt x="999334" y="2020407"/>
                  <a:pt x="1144253" y="1974165"/>
                </a:cubicBezTo>
                <a:cubicBezTo>
                  <a:pt x="1171425" y="1967051"/>
                  <a:pt x="1204635" y="1952823"/>
                  <a:pt x="1216712" y="1892353"/>
                </a:cubicBezTo>
                <a:cubicBezTo>
                  <a:pt x="824224" y="1984836"/>
                  <a:pt x="467966" y="2223159"/>
                  <a:pt x="63401" y="2208931"/>
                </a:cubicBezTo>
                <a:cubicBezTo>
                  <a:pt x="172091" y="2134233"/>
                  <a:pt x="301913" y="2130676"/>
                  <a:pt x="419660" y="2077320"/>
                </a:cubicBezTo>
                <a:cubicBezTo>
                  <a:pt x="335123" y="2038192"/>
                  <a:pt x="256626" y="2080877"/>
                  <a:pt x="178128" y="2102219"/>
                </a:cubicBezTo>
                <a:cubicBezTo>
                  <a:pt x="111707" y="2120004"/>
                  <a:pt x="51324" y="2123562"/>
                  <a:pt x="45286" y="2013292"/>
                </a:cubicBezTo>
                <a:cubicBezTo>
                  <a:pt x="45286" y="2002622"/>
                  <a:pt x="45286" y="1995507"/>
                  <a:pt x="45286" y="1984836"/>
                </a:cubicBezTo>
                <a:cubicBezTo>
                  <a:pt x="69439" y="1938595"/>
                  <a:pt x="102650" y="1917252"/>
                  <a:pt x="144917" y="1903025"/>
                </a:cubicBezTo>
                <a:cubicBezTo>
                  <a:pt x="169071" y="1895910"/>
                  <a:pt x="202281" y="1881683"/>
                  <a:pt x="202281" y="1849668"/>
                </a:cubicBezTo>
                <a:cubicBezTo>
                  <a:pt x="199263" y="1728729"/>
                  <a:pt x="280779" y="1693158"/>
                  <a:pt x="359276" y="1657587"/>
                </a:cubicBezTo>
                <a:cubicBezTo>
                  <a:pt x="317008" y="1597117"/>
                  <a:pt x="280779" y="1639802"/>
                  <a:pt x="247569" y="1636245"/>
                </a:cubicBezTo>
                <a:cubicBezTo>
                  <a:pt x="226434" y="1632688"/>
                  <a:pt x="205301" y="1629132"/>
                  <a:pt x="205301" y="1597117"/>
                </a:cubicBezTo>
                <a:cubicBezTo>
                  <a:pt x="205301" y="1572219"/>
                  <a:pt x="214358" y="1540204"/>
                  <a:pt x="235492" y="1540204"/>
                </a:cubicBezTo>
                <a:cubicBezTo>
                  <a:pt x="368334" y="1536647"/>
                  <a:pt x="443813" y="1365909"/>
                  <a:pt x="582694" y="1365909"/>
                </a:cubicBezTo>
                <a:cubicBezTo>
                  <a:pt x="667229" y="1365909"/>
                  <a:pt x="540425" y="1269868"/>
                  <a:pt x="609865" y="1230741"/>
                </a:cubicBezTo>
                <a:cubicBezTo>
                  <a:pt x="624961" y="1220069"/>
                  <a:pt x="567597" y="1205842"/>
                  <a:pt x="543445" y="1209399"/>
                </a:cubicBezTo>
                <a:cubicBezTo>
                  <a:pt x="519291" y="1212955"/>
                  <a:pt x="498156" y="1237855"/>
                  <a:pt x="467966" y="1220069"/>
                </a:cubicBezTo>
                <a:cubicBezTo>
                  <a:pt x="452870" y="1156043"/>
                  <a:pt x="492119" y="1131144"/>
                  <a:pt x="528348" y="1113358"/>
                </a:cubicBezTo>
                <a:cubicBezTo>
                  <a:pt x="606846" y="1070674"/>
                  <a:pt x="685344" y="1020875"/>
                  <a:pt x="772899" y="1006647"/>
                </a:cubicBezTo>
                <a:cubicBezTo>
                  <a:pt x="803089" y="1003089"/>
                  <a:pt x="821206" y="985305"/>
                  <a:pt x="818186" y="949734"/>
                </a:cubicBezTo>
                <a:cubicBezTo>
                  <a:pt x="812148" y="903491"/>
                  <a:pt x="781956" y="917720"/>
                  <a:pt x="757803" y="921277"/>
                </a:cubicBezTo>
                <a:cubicBezTo>
                  <a:pt x="742707" y="924835"/>
                  <a:pt x="727611" y="935506"/>
                  <a:pt x="712516" y="910606"/>
                </a:cubicBezTo>
                <a:cubicBezTo>
                  <a:pt x="1065755" y="658055"/>
                  <a:pt x="1252941" y="672284"/>
                  <a:pt x="1648449" y="465975"/>
                </a:cubicBezTo>
                <a:cubicBezTo>
                  <a:pt x="1560894" y="426847"/>
                  <a:pt x="1497492" y="455303"/>
                  <a:pt x="1437109" y="462417"/>
                </a:cubicBezTo>
                <a:cubicBezTo>
                  <a:pt x="1286152" y="480203"/>
                  <a:pt x="1379746" y="512216"/>
                  <a:pt x="1228788" y="533558"/>
                </a:cubicBezTo>
                <a:cubicBezTo>
                  <a:pt x="1156328" y="544229"/>
                  <a:pt x="1089907" y="579800"/>
                  <a:pt x="1008391" y="522887"/>
                </a:cubicBezTo>
                <a:cubicBezTo>
                  <a:pt x="954047" y="483759"/>
                  <a:pt x="866492" y="526444"/>
                  <a:pt x="800071" y="558458"/>
                </a:cubicBezTo>
                <a:cubicBezTo>
                  <a:pt x="745726" y="586915"/>
                  <a:pt x="691382" y="594028"/>
                  <a:pt x="618923" y="558458"/>
                </a:cubicBezTo>
                <a:cubicBezTo>
                  <a:pt x="685344" y="537116"/>
                  <a:pt x="736668" y="519330"/>
                  <a:pt x="787995" y="505101"/>
                </a:cubicBezTo>
                <a:cubicBezTo>
                  <a:pt x="830263" y="494431"/>
                  <a:pt x="854416" y="469532"/>
                  <a:pt x="851396" y="416176"/>
                </a:cubicBezTo>
                <a:cubicBezTo>
                  <a:pt x="851396" y="387720"/>
                  <a:pt x="860453" y="348592"/>
                  <a:pt x="830263" y="334364"/>
                </a:cubicBezTo>
                <a:cubicBezTo>
                  <a:pt x="806109" y="320135"/>
                  <a:pt x="772899" y="334364"/>
                  <a:pt x="760822" y="359262"/>
                </a:cubicBezTo>
                <a:cubicBezTo>
                  <a:pt x="745726" y="405504"/>
                  <a:pt x="730631" y="448189"/>
                  <a:pt x="679305" y="451747"/>
                </a:cubicBezTo>
                <a:cubicBezTo>
                  <a:pt x="609865" y="458860"/>
                  <a:pt x="649115" y="430405"/>
                  <a:pt x="661190" y="394834"/>
                </a:cubicBezTo>
                <a:cubicBezTo>
                  <a:pt x="673267" y="355706"/>
                  <a:pt x="637037" y="345034"/>
                  <a:pt x="612884" y="352148"/>
                </a:cubicBezTo>
                <a:cubicBezTo>
                  <a:pt x="522310" y="384162"/>
                  <a:pt x="428717" y="327250"/>
                  <a:pt x="335123" y="373491"/>
                </a:cubicBezTo>
                <a:cubicBezTo>
                  <a:pt x="359276" y="259665"/>
                  <a:pt x="410603" y="209867"/>
                  <a:pt x="519291" y="192082"/>
                </a:cubicBezTo>
                <a:cubicBezTo>
                  <a:pt x="558540" y="188525"/>
                  <a:pt x="600808" y="195638"/>
                  <a:pt x="637037" y="163625"/>
                </a:cubicBezTo>
                <a:cubicBezTo>
                  <a:pt x="658172" y="145839"/>
                  <a:pt x="679305" y="124497"/>
                  <a:pt x="664209" y="88927"/>
                </a:cubicBezTo>
                <a:cubicBezTo>
                  <a:pt x="655152" y="64027"/>
                  <a:pt x="631000" y="64027"/>
                  <a:pt x="609865" y="71141"/>
                </a:cubicBezTo>
                <a:cubicBezTo>
                  <a:pt x="522310" y="110269"/>
                  <a:pt x="428717" y="120941"/>
                  <a:pt x="338143" y="135168"/>
                </a:cubicBezTo>
                <a:cubicBezTo>
                  <a:pt x="323047" y="138725"/>
                  <a:pt x="307951" y="145839"/>
                  <a:pt x="292855" y="110269"/>
                </a:cubicBezTo>
                <a:cubicBezTo>
                  <a:pt x="398525" y="78255"/>
                  <a:pt x="501176" y="35571"/>
                  <a:pt x="606846" y="0"/>
                </a:cubicBezTo>
                <a:close/>
              </a:path>
            </a:pathLst>
          </a:custGeom>
          <a:solidFill>
            <a:srgbClr val="E62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AF280C-D935-4318-9189-048970934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" y="6772"/>
            <a:ext cx="5594224" cy="350890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/>
              <a:t>Good points..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FBDD8F-9CA2-4E78-B781-B239322AF805}"/>
              </a:ext>
            </a:extLst>
          </p:cNvPr>
          <p:cNvSpPr txBox="1"/>
          <p:nvPr/>
        </p:nvSpPr>
        <p:spPr>
          <a:xfrm>
            <a:off x="-5751" y="2524664"/>
            <a:ext cx="9198632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1. Easy to use.</a:t>
            </a:r>
          </a:p>
          <a:p>
            <a:endParaRPr lang="en-US" sz="2800" dirty="0"/>
          </a:p>
          <a:p>
            <a:r>
              <a:rPr lang="en-US" sz="2800" dirty="0"/>
              <a:t>2. Usually free with your pc (so no paying for it.)</a:t>
            </a:r>
          </a:p>
          <a:p>
            <a:endParaRPr lang="en-US" sz="2800" dirty="0"/>
          </a:p>
          <a:p>
            <a:r>
              <a:rPr lang="en-US" sz="2800" dirty="0"/>
              <a:t>3. Great features.</a:t>
            </a:r>
          </a:p>
          <a:p>
            <a:endParaRPr lang="en-US" sz="2800" dirty="0"/>
          </a:p>
          <a:p>
            <a:r>
              <a:rPr lang="en-US" sz="2800" dirty="0"/>
              <a:t>4. Easily put anything you want into a presentation.</a:t>
            </a:r>
          </a:p>
          <a:p>
            <a:endParaRPr lang="en-US" sz="2800" dirty="0"/>
          </a:p>
          <a:p>
            <a:r>
              <a:rPr lang="en-US" sz="2800" dirty="0"/>
              <a:t>5. Great use of slide presentation (which will be shown as we go along.) </a:t>
            </a:r>
          </a:p>
        </p:txBody>
      </p:sp>
    </p:spTree>
    <p:extLst>
      <p:ext uri="{BB962C8B-B14F-4D97-AF65-F5344CB8AC3E}">
        <p14:creationId xmlns:p14="http://schemas.microsoft.com/office/powerpoint/2010/main" val="4141756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AA65B-68C8-49DB-B879-FCC3E2A1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Easy to use..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B8CB4-F6E2-4222-BBD8-0248706CF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Power point is so easy to use they practically have everything you need to make a good presentation right in front of your eyes!</a:t>
            </a:r>
          </a:p>
          <a:p>
            <a:pPr marL="0" indent="0">
              <a:buNone/>
            </a:pPr>
            <a:r>
              <a:rPr lang="en-US" dirty="0"/>
              <a:t>Basically everything is on the first page as you get onto power point.</a:t>
            </a:r>
          </a:p>
          <a:p>
            <a:pPr marL="0" indent="0">
              <a:buNone/>
            </a:pPr>
            <a:r>
              <a:rPr lang="en-US" dirty="0"/>
              <a:t>You can incorporate slide transitions, different backgrounds and different fonts easily with one click!</a:t>
            </a:r>
          </a:p>
        </p:txBody>
      </p:sp>
    </p:spTree>
    <p:extLst>
      <p:ext uri="{BB962C8B-B14F-4D97-AF65-F5344CB8AC3E}">
        <p14:creationId xmlns:p14="http://schemas.microsoft.com/office/powerpoint/2010/main" val="4218622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E62AA6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6D14A-717D-438A-9260-97653A35F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461084" cy="5431376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FFFFFF"/>
                </a:solidFill>
              </a:rPr>
              <a:t>2. Free to use..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23BB7-9E3B-4048-AB1F-81E8535D3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Free download usually, unless you don’t have the software already, but is generally on every new computer or laptop!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8950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0E21785-62D8-430F-9521-90166EF7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D7CF8A0-D3E4-4A16-87D3-1D973AC61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3296" y="697832"/>
            <a:ext cx="8189484" cy="5541981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solidFill>
            <a:srgbClr val="E62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0081AE-A5FB-4C90-8FFB-5EEC2A867568}"/>
              </a:ext>
            </a:extLst>
          </p:cNvPr>
          <p:cNvSpPr txBox="1"/>
          <p:nvPr/>
        </p:nvSpPr>
        <p:spPr>
          <a:xfrm>
            <a:off x="3440492" y="115491"/>
            <a:ext cx="5541054" cy="21494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i="1" dirty="0">
                <a:latin typeface="+mj-lt"/>
                <a:ea typeface="+mj-ea"/>
                <a:cs typeface="+mj-cs"/>
              </a:rPr>
              <a:t>Features at your fingertips.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54594D-BDCB-43E5-8F7A-5A7E7CED0CD5}"/>
              </a:ext>
            </a:extLst>
          </p:cNvPr>
          <p:cNvSpPr txBox="1"/>
          <p:nvPr/>
        </p:nvSpPr>
        <p:spPr>
          <a:xfrm>
            <a:off x="2854444" y="2624407"/>
            <a:ext cx="707078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In this next slide I will put some pictures of the simple features you can use when making and presenting a power point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68055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8CA893F-5993-4F80-AFCD-2C279D4CF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872" y="438576"/>
            <a:ext cx="4813539" cy="891262"/>
          </a:xfrm>
          <a:prstGeom prst="rect">
            <a:avLst/>
          </a:prstGeom>
        </p:spPr>
      </p:pic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7400A4B-4D9D-4701-BE9E-937AA18AF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84" y="2568753"/>
            <a:ext cx="4626633" cy="1102267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8C3CBA3-04D4-4A37-8030-95717A9F6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815" y="2123249"/>
            <a:ext cx="4180934" cy="45093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5A8938-CA45-445F-B1C7-B6BD9E5036A6}"/>
              </a:ext>
            </a:extLst>
          </p:cNvPr>
          <p:cNvSpPr txBox="1"/>
          <p:nvPr/>
        </p:nvSpPr>
        <p:spPr>
          <a:xfrm>
            <a:off x="9454551" y="1130061"/>
            <a:ext cx="318889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Transition effects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3C09DB-E437-4428-A0CD-A87995C124D4}"/>
              </a:ext>
            </a:extLst>
          </p:cNvPr>
          <p:cNvSpPr txBox="1"/>
          <p:nvPr/>
        </p:nvSpPr>
        <p:spPr>
          <a:xfrm>
            <a:off x="2610030" y="-66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Background designer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D990C5-718E-449B-A4EB-69480BEED476}"/>
              </a:ext>
            </a:extLst>
          </p:cNvPr>
          <p:cNvSpPr txBox="1"/>
          <p:nvPr/>
        </p:nvSpPr>
        <p:spPr>
          <a:xfrm>
            <a:off x="1559584" y="1272037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This is for drawing on your power point if you need something circled or marked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DE9CA042-9E63-4C78-B138-E505E0294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751" y="5795653"/>
            <a:ext cx="7904672" cy="7444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48AC6F-8BBE-4F74-AC1D-013D20FA61E4}"/>
              </a:ext>
            </a:extLst>
          </p:cNvPr>
          <p:cNvSpPr txBox="1"/>
          <p:nvPr/>
        </p:nvSpPr>
        <p:spPr>
          <a:xfrm>
            <a:off x="1932497" y="4922987"/>
            <a:ext cx="400840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this is your insert tab.</a:t>
            </a:r>
          </a:p>
          <a:p>
            <a:r>
              <a:rPr lang="en-US" b="1" dirty="0"/>
              <a:t>Basically as it is shown you can insert any of these.</a:t>
            </a:r>
          </a:p>
        </p:txBody>
      </p:sp>
    </p:spTree>
    <p:extLst>
      <p:ext uri="{BB962C8B-B14F-4D97-AF65-F5344CB8AC3E}">
        <p14:creationId xmlns:p14="http://schemas.microsoft.com/office/powerpoint/2010/main" val="204439284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09B31-EE3C-4DCE-88F0-EA3FE2AB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82D9556-7EB0-4226-B5CF-E48584DA6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17261" y="889461"/>
            <a:ext cx="3011208" cy="5138270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rgbClr val="E62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E8D66-8570-447D-AFF8-070FFEDC9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571" y="2503565"/>
            <a:ext cx="3007271" cy="1850872"/>
          </a:xfrm>
        </p:spPr>
        <p:txBody>
          <a:bodyPr>
            <a:noAutofit/>
          </a:bodyPr>
          <a:lstStyle/>
          <a:p>
            <a:r>
              <a:rPr lang="en-US" sz="3600" b="1" dirty="0"/>
              <a:t>Easily put anything into your presentation with ease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2A58E-9DC7-4E0A-883F-24EC46011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740229"/>
            <a:ext cx="5669806" cy="5436734"/>
          </a:xfrm>
        </p:spPr>
        <p:txBody>
          <a:bodyPr anchor="ctr">
            <a:normAutofit/>
          </a:bodyPr>
          <a:lstStyle/>
          <a:p>
            <a:r>
              <a:rPr lang="en-US" sz="3200" dirty="0"/>
              <a:t>So as shown above you can just use the tools shown to easily put anything into you presentation with a couple simple clicks its really easy and quite fun to use!</a:t>
            </a:r>
          </a:p>
        </p:txBody>
      </p:sp>
    </p:spTree>
    <p:extLst>
      <p:ext uri="{BB962C8B-B14F-4D97-AF65-F5344CB8AC3E}">
        <p14:creationId xmlns:p14="http://schemas.microsoft.com/office/powerpoint/2010/main" val="346717433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E62AA6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rgbClr val="E62AA6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A02AB-1FC6-4342-BB32-6777194E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981" y="-5145"/>
            <a:ext cx="5602705" cy="309211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6000" dirty="0"/>
              <a:t>Why I like power point and why you should too..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D7F5F5-DAC3-419E-A417-E3CF6FE39459}"/>
              </a:ext>
            </a:extLst>
          </p:cNvPr>
          <p:cNvSpPr txBox="1"/>
          <p:nvPr/>
        </p:nvSpPr>
        <p:spPr>
          <a:xfrm>
            <a:off x="641230" y="3617344"/>
            <a:ext cx="1065074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Ok so as showed above you can do so much with power point I just think power point is a great thing to use and it's so easy and productive. You can do so much with it or even just keep it simple and still get a great presentation of power point! Feel free to leave comment on how this presentation is as I am open to constructive criticism and I hope you all enjoyed! </a:t>
            </a:r>
          </a:p>
        </p:txBody>
      </p:sp>
    </p:spTree>
    <p:extLst>
      <p:ext uri="{BB962C8B-B14F-4D97-AF65-F5344CB8AC3E}">
        <p14:creationId xmlns:p14="http://schemas.microsoft.com/office/powerpoint/2010/main" val="416010979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9F62A-23FF-4DEC-9222-7BCDBE02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5880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AF113-249A-42EA-AA9F-C71CB6B8A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6133"/>
            <a:ext cx="10515600" cy="416052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 descr="A stop light at night&#10;&#10;Description generated with high confidence">
            <a:extLst>
              <a:ext uri="{FF2B5EF4-FFF2-40B4-BE49-F238E27FC236}">
                <a16:creationId xmlns:a16="http://schemas.microsoft.com/office/drawing/2014/main" id="{2B9CA135-04E5-4945-9C7F-A5D886CAB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68" r="6" b="4617"/>
          <a:stretch/>
        </p:blipFill>
        <p:spPr>
          <a:xfrm>
            <a:off x="20" y="11"/>
            <a:ext cx="12188932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BEE02F-F966-4F79-AF56-BB82962E5C48}"/>
              </a:ext>
            </a:extLst>
          </p:cNvPr>
          <p:cNvSpPr txBox="1"/>
          <p:nvPr/>
        </p:nvSpPr>
        <p:spPr>
          <a:xfrm>
            <a:off x="5184476" y="4523117"/>
            <a:ext cx="9572444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Made by Jordan Etheridge.</a:t>
            </a:r>
          </a:p>
        </p:txBody>
      </p:sp>
    </p:spTree>
    <p:extLst>
      <p:ext uri="{BB962C8B-B14F-4D97-AF65-F5344CB8AC3E}">
        <p14:creationId xmlns:p14="http://schemas.microsoft.com/office/powerpoint/2010/main" val="375667926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A2441"/>
      </a:dk2>
      <a:lt2>
        <a:srgbClr val="E2E8E4"/>
      </a:lt2>
      <a:accent1>
        <a:srgbClr val="E62AA6"/>
      </a:accent1>
      <a:accent2>
        <a:srgbClr val="C618D4"/>
      </a:accent2>
      <a:accent3>
        <a:srgbClr val="8A2AE6"/>
      </a:accent3>
      <a:accent4>
        <a:srgbClr val="493BDA"/>
      </a:accent4>
      <a:accent5>
        <a:srgbClr val="2A67E6"/>
      </a:accent5>
      <a:accent6>
        <a:srgbClr val="18A3D4"/>
      </a:accent6>
      <a:hlink>
        <a:srgbClr val="596AC7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BrushVTI</vt:lpstr>
      <vt:lpstr>Using power point for a good method of presenting work.</vt:lpstr>
      <vt:lpstr>Good points..</vt:lpstr>
      <vt:lpstr>1. Easy to use..</vt:lpstr>
      <vt:lpstr>2. Free to use..</vt:lpstr>
      <vt:lpstr>PowerPoint Presentation</vt:lpstr>
      <vt:lpstr>PowerPoint Presentation</vt:lpstr>
      <vt:lpstr>Easily put anything into your presentation with ease</vt:lpstr>
      <vt:lpstr>Why I like power point and why you should too..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330</cp:revision>
  <dcterms:created xsi:type="dcterms:W3CDTF">2020-06-13T04:29:22Z</dcterms:created>
  <dcterms:modified xsi:type="dcterms:W3CDTF">2020-06-13T05:06:36Z</dcterms:modified>
</cp:coreProperties>
</file>