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0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1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2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6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4F13-0208-4A12-BA11-5B601C2407B7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7853-D36F-4175-BC43-EB73138FA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7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B1A-74F7-49C0-BE15-45BBA526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669" y="1155503"/>
            <a:ext cx="8586788" cy="2270520"/>
          </a:xfrm>
        </p:spPr>
        <p:txBody>
          <a:bodyPr>
            <a:normAutofit/>
          </a:bodyPr>
          <a:lstStyle/>
          <a:p>
            <a:r>
              <a:rPr lang="en-US" sz="4050" dirty="0"/>
              <a:t>2019 Leuff vs. Hink decathlon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F0220-BBEB-4044-BB35-EDBBF566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008" y="3969544"/>
            <a:ext cx="5654992" cy="8310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Limited Edition</a:t>
            </a:r>
          </a:p>
        </p:txBody>
      </p:sp>
    </p:spTree>
    <p:extLst>
      <p:ext uri="{BB962C8B-B14F-4D97-AF65-F5344CB8AC3E}">
        <p14:creationId xmlns:p14="http://schemas.microsoft.com/office/powerpoint/2010/main" val="843072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2019 Leuff vs. Hink decathlon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Leuff vs. Hink decathlon </dc:title>
  <dc:creator>Jared Leuffen</dc:creator>
  <cp:lastModifiedBy>Jared Leuffen</cp:lastModifiedBy>
  <cp:revision>2</cp:revision>
  <cp:lastPrinted>2019-06-07T19:03:40Z</cp:lastPrinted>
  <dcterms:created xsi:type="dcterms:W3CDTF">2019-06-07T18:58:12Z</dcterms:created>
  <dcterms:modified xsi:type="dcterms:W3CDTF">2019-06-07T19:09:44Z</dcterms:modified>
</cp:coreProperties>
</file>