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72" r:id="rId5"/>
    <p:sldId id="260" r:id="rId6"/>
    <p:sldId id="261" r:id="rId7"/>
    <p:sldId id="263" r:id="rId8"/>
    <p:sldId id="262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0:12:18.7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0:12:10.5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477 551 24575,'6'6'0,"1"-1"0,0-1 0,0 1 0,0-1 0,15 6 0,23 15 0,-24-8 0,-11-8 0,0-1 0,1 0 0,19 11 0,-29-18 0,1 0 0,0 0 0,0 0 0,0 0 0,0-1 0,0 1 0,0-1 0,0 1 0,0-1 0,0 1 0,0-1 0,0 0 0,0 0 0,1 0 0,-1 0 0,0-1 0,0 1 0,0 0 0,0-1 0,0 0 0,0 1 0,0-1 0,0 0 0,0 0 0,0 0 0,-1 0 0,1 0 0,3-3 0,-4 2 0,0 0 0,0 0 0,0 0 0,0 0 0,0 0 0,0 0 0,-1 0 0,1 0 0,-1 0 0,1-1 0,-1 1 0,0 0 0,0 0 0,0 0 0,0-1 0,-1-2 0,-8-45 0,5 26 0,2-4 0,3 22 0,-1 1 0,0-1 0,0 0 0,-1 0 0,0 0 0,0 1 0,0-1 0,-1 0 0,1 1 0,-5-10 0,5 15 0,0 0 0,0 0 0,1 0 0,-1 0 0,0 0 0,1 0 0,-1 1 0,0-1 0,1 0 0,-1 0 0,0 0 0,1 1 0,-1-1 0,0 0 0,1 1 0,-1-1 0,1 1 0,-1-1 0,1 1 0,-1-1 0,1 1 0,-1-1 0,1 1 0,-1-1 0,1 1 0,0 0 0,-1-1 0,1 1 0,0-1 0,-1 2 0,-16 27 0,14-25 0,-126 243 0,113-213 0,14-29 0,0 0 0,0 0 0,-1 0 0,1-1 0,-1 1 0,0-1 0,-4 5 0,4-7 0,1 0 0,0-1 0,0 1 0,-1-1 0,1 0 0,-1 0 0,1 0 0,-1 0 0,1 0 0,-1 0 0,1-1 0,-1 1 0,0-1 0,0 0 0,1 0 0,-1 0 0,0 0 0,-3-1 0,-11-1 0,0-2 0,1 0 0,0-1 0,-20-9 0,-28-8 0,-167-45 0,229 67 0,0-1 0,-1 1 0,1 0 0,0-1 0,0 0 0,0 1 0,0-1 0,0 0 0,0 0 0,0 0 0,0 0 0,0 0 0,0-1 0,1 1 0,-1-1 0,0 1 0,1-1 0,-1 1 0,1-1 0,0 0 0,-1 0 0,1 0 0,0 0 0,-1-2 0,2 3 0,0 0 0,0 0 0,0 0 0,0 0 0,0 0 0,1 0 0,-1 0 0,0 1 0,0-1 0,1 0 0,-1 0 0,0 0 0,1 1 0,-1-1 0,1 0 0,-1 0 0,1 1 0,0-1 0,-1 0 0,1 1 0,-1-1 0,2 0 0,1-1 0,-1 1 0,1-1 0,0 1 0,0-1 0,-1 1 0,1 0 0,0 0 0,0 1 0,5-2 0,45-3 0,1 1 0,95 7 0,-34 1 0,-65-3 0,-15 1 0,44-5 0,-71 3 0,1-1 0,-1-1 0,1 1 0,-1-2 0,0 1 0,0-1 0,0 0 0,0-1 0,0 1 0,10-8 0,-15 8 0,0-1 0,0 1 0,0-1 0,0 1 0,-1-1 0,1 0 0,-1 0 0,0 0 0,0 0 0,0 0 0,-1-1 0,1 1 0,-1-1 0,0 1 0,-1-1 0,1-4 0,1-12 0,-1-1 0,-3-24 0,1 19 0,-2-26 0,-12-61 0,6 63 0,-1-74 0,10 118 0,-1 0 0,1 1 0,-1-1 0,0 1 0,0-1 0,-1 1 0,0 0 0,-3-8 0,4 12 0,0 1 0,0 0 0,0-1 0,1 1 0,-1 0 0,0 0 0,0 0 0,-1 0 0,1 0 0,0 0 0,0 0 0,0 0 0,-1 1 0,1-1 0,0 0 0,-1 1 0,1-1 0,-1 1 0,1-1 0,-1 1 0,1 0 0,-1-1 0,1 1 0,-1 0 0,1 0 0,-1 0 0,1 0 0,-1 1 0,1-1 0,-1 0 0,1 1 0,0-1 0,-1 1 0,1-1 0,-1 1 0,1 0 0,0-1 0,-1 1 0,1 0 0,0 0 0,-2 2 0,-8 6 0,0 0 0,0 1 0,2 0 0,-1 1 0,1 0 0,1 1 0,0 0 0,0 0 0,1 0 0,-8 21 0,6-13 0,-2-1 0,0 0 0,-19 24 0,-69 58 0,72-77 0,2 1 0,1 1 0,1 1 0,-32 48 0,46-61 0,-13 21 0,21-33 0,0-1 0,0 0 0,0 0 0,1 1 0,-1-1 0,1 1 0,-1-1 0,1 1 0,-1-1 0,1 1 0,0-1 0,0 1 0,0-1 0,0 1 0,0-1 0,0 1 0,0 2 0,2-4 0,-1 1 0,0-1 0,0 1 0,0-1 0,0 0 0,1 0 0,-1 1 0,0-1 0,0 0 0,1 0 0,-1 0 0,0 0 0,0-1 0,1 1 0,-1 0 0,0 0 0,0-1 0,0 1 0,0-1 0,1 1 0,-1-1 0,2-1 0,27-13 0,125-83 0,-146 93 0,0 0 0,0 1 0,0 0 0,1 0 0,0 1 0,0 1 0,0-1 0,17-1 0,-13 2 0,0 0 0,0-2 0,16-5 0,-27 7 0,0 0 0,0 0 0,1 0 0,-2 0 0,1-1 0,0 1 0,0-1 0,-1 0 0,1 0 0,-1 0 0,0 0 0,0-1 0,0 1 0,0 0 0,-1-1 0,1 1 0,-1-1 0,0 0 0,0 1 0,0-1 0,-1 0 0,1-7 0,1-12 0,-2 1 0,-4-41 0,2 28 0,0-19 0,15 185 0,6 87 0,-17-180 0,-1-26 0,0 1 0,-1-1 0,0 0 0,-1 0 0,0 1 0,-1-1 0,-5 20 0,7-32 0,-1 1 0,1-1 0,0 1 0,-1-1 0,1 1 0,-1-1 0,0 1 0,1-1 0,-1 1 0,1-1 0,-1 0 0,0 1 0,1-1 0,-1 0 0,1 0 0,-1 1 0,0-1 0,0 0 0,1 0 0,-1 0 0,0 0 0,1 0 0,-1 0 0,0 0 0,1 0 0,-1 0 0,0 0 0,0 0 0,1-1 0,-1 1 0,0 0 0,1 0 0,-1-1 0,1 1 0,-2-1 0,-28-16 0,20 10 0,-6 0 0,-1 1 0,0 0 0,-1 1 0,1 1 0,-1 1 0,1 0 0,-27 0 0,15 0 0,25 3 0,1 0 0,0 0 0,0-1 0,0 1 0,0-1 0,0 0 0,0 0 0,0 0 0,0 0 0,0 0 0,0-1 0,0 1 0,1-1 0,-1 0 0,1 0 0,-1 0 0,1 0 0,0 0 0,0-1 0,-4-4 0,4 3 0,1 1 0,0-1 0,0 1 0,0-1 0,0 0 0,1 0 0,0 1 0,-1-1 0,1 0 0,0 0 0,1 0 0,-1 1 0,1-1 0,2-7 0,2-4 0,0 0 0,2 0 0,-1 1 0,2 0 0,0 0 0,1 1 0,11-13 0,75-99 0,-90 118-273,-1 0 0,0-1 0,0 0 0,5-14 0,-2-2-6553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0:12:50.5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3988 0 24575,'-3959'0'-1365,"3930"0"-5461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0:12:52.6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130 200 24575,'324'307'0,"-290"-262"0,-25-29 0,-24-28 0,-274-273 0,255 254 0,1-1 0,-56-71 0,76 87 0,10 13 0,0-1 0,0 0 0,1 1 0,-1-1 0,1 0 0,0 0 0,-3-7 0,5 10 0,0 1 0,0-1 0,-1 1 0,1-1 0,0 1 0,0-1 0,1 1 0,-1-1 0,0 1 0,0-1 0,0 1 0,0-1 0,0 1 0,0-1 0,1 1 0,-1-1 0,0 1 0,0-1 0,1 1 0,-1-1 0,0 1 0,1-1 0,-1 1 0,1 0 0,-1-1 0,1 1 0,25-7 0,112 9 0,-85 1 0,55-5 0,-27-14 0,-62 11 0,1 1 0,26-3 0,-16 6-1365,-3 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0:13:34.4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7222 300 24575,'-63'-2'0,"1"-2"0,-80-17 0,-120-41 0,1 2 0,-207-32 0,394 79 0,-82-3 0,-1 1 0,25 3 0,-220 9 0,172 6 0,-550-3 0,678 3 0,0 2 0,-91 22 0,89-15 0,-1-3 0,-78 5 0,-105 3 0,89-3 0,-256 47 0,351-50 0,-56 13 0,-82 13 0,103-26 0,-138 9 0,142-15 0,-138 25 0,71-6 0,-265 36 0,247-46 0,108-11 0,-77 13 0,63-6 0,-1-3 0,-152-8 0,86-2 0,-284 3-1365,398 0-5461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0:13:36.2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95 386 24575,'0'1'0,"0"1"0,1-1 0,-1 0 0,1 0 0,-1 1 0,1-1 0,0 0 0,0 0 0,-1 0 0,1 0 0,0 0 0,0 0 0,0 0 0,0 0 0,0 0 0,0 0 0,0-1 0,0 1 0,3 1 0,30 14 0,-22-11 0,301 140 0,-288-127 0,-25-14 0,-16-10 0,-126-53 0,94 42 0,-87-46 0,91 41 0,32 17 0,-1-1 0,1 0 0,1-1 0,-1 0 0,-20-17 0,30 22 0,0 0 0,1-1 0,-1 1 0,0 0 0,1-1 0,-1 1 0,1-1 0,0 0 0,-1 1 0,2-1 0,-1 0 0,0 0 0,0 0 0,1 1 0,-1-1 0,1 0 0,0 0 0,0 0 0,0 0 0,1 0 0,-1 0 0,0 0 0,1 0 0,0 0 0,0 1 0,0-1 0,0 0 0,0 1 0,1-1 0,-1 0 0,1 1 0,2-4 0,8-9 0,-1 1 0,2 1 0,0 0 0,1 1 0,0 0 0,0 1 0,1 0 0,1 2 0,25-13 0,-17 9 0,1-2 0,40-33 0,-51 37-273,0 0 0,0 2 0,1-1 0,28-12 0,-17 11-6553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0:13:39.3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2669 101 24575,'-1813'0'0,"1797"-1"0,1 0 0,0-2 0,-1 1 0,1-2 0,0 0 0,1-1 0,-24-11 0,0 1 0,21 10 0,0 0 0,-1 1 0,1 1 0,-1 0 0,-22 0 0,-95 6 0,48 0 0,44-3 0,-1-3 0,-67-13 0,13 4-1365,70 11-5461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0:13:42.1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311 498 24575,'-1'-2'0,"1"0"0,-1 0 0,0 0 0,1 0 0,-1 0 0,0 0 0,0 1 0,0-1 0,0 0 0,-1 1 0,1-1 0,0 1 0,-1-1 0,1 1 0,-3-2 0,-30-23 0,21 17 0,-61-57 0,50 42 0,-1 2 0,-34-22 0,58 43 0,-1 0 0,1 1 0,0-1 0,-1 0 0,1 0 0,-1 0 0,1 0 0,0 0 0,0 0 0,0 0 0,-1-1 0,1 1 0,0 0 0,1-1 0,-1 1 0,0 0 0,0-1 0,1 1 0,-1-1 0,0-2 0,1 3 0,1 0 0,-1 0 0,1 0 0,-1 0 0,1 0 0,0 0 0,-1 1 0,1-1 0,0 0 0,0 1 0,-1-1 0,1 0 0,0 1 0,0-1 0,0 1 0,0-1 0,0 1 0,0 0 0,0-1 0,0 1 0,0 0 0,0 0 0,1-1 0,14-1 0,-1 0 0,31 0 0,-5-2 0,0-2 0,1-1 0,-2-2 0,1-2 0,69-29 0,7-1 0,82-29 0,-164 57 0,-18 6 0,1 1 0,27-7 0,-42 13 0,0-1 0,0 1 0,0-1 0,0 1 0,1 0 0,-1 0 0,0 0 0,0 0 0,0 1 0,0-1 0,0 1 0,0-1 0,0 1 0,-1 0 0,1 1 0,0-1 0,0 0 0,-1 1 0,1-1 0,-1 1 0,4 3 0,-5-4 0,0 1 0,-1-1 0,1 0 0,-1 1 0,1-1 0,-1 1 0,0-1 0,1 1 0,-1-1 0,0 1 0,0-1 0,0 1 0,0-1 0,-1 1 0,1-1 0,0 1 0,0-1 0,-1 0 0,1 1 0,-1-1 0,0 1 0,1-1 0,-1 0 0,0 1 0,0-1 0,1 0 0,-1 0 0,0 0 0,0 0 0,-1 0 0,1 0 0,0 0 0,-1 1 0,-47 38 0,43-35 0,-21 14 0,0-1 0,-1-2 0,-1-1 0,-1-1 0,0-1 0,-1-2 0,-41 10 0,21-10 0,-1-3 0,0-2 0,-95-1 0,120-4 0,0 2 0,-47 9 0,-29 4 0,94-16 0,1 1 0,-1 0 0,1 1 0,0-1 0,-12 6 0,19-7 0,0 0 0,0 0 0,0 1 0,1-1 0,-1 1 0,0-1 0,0 1 0,1-1 0,-1 1 0,0 0 0,1-1 0,-1 1 0,0 0 0,1-1 0,-1 1 0,1 0 0,-1 0 0,1-1 0,0 1 0,-1 0 0,1 0 0,0 0 0,-1 1 0,1 0 0,1 0 0,-1-1 0,1 1 0,0 0 0,-1-1 0,1 1 0,0 0 0,0-1 0,0 1 0,0-1 0,0 0 0,0 1 0,0-1 0,1 0 0,-1 0 0,0 0 0,4 2 0,128 99 0,-87-66 0,-35-29 0,-1 0 0,-1 1 0,1 1 0,-1-1 0,0 1 0,11 16 0,11 23 0,2-1 0,2-2 0,52 51 0,-69-78-1365,-4-1-5461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0:13:46.8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24575,'1024'0'-1365,"-996"0"-5461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0:14:09.8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24575,'3'1'0,"0"0"0,0 1 0,0-1 0,0 1 0,-1 0 0,1 0 0,0 0 0,-1 0 0,1 0 0,-1 1 0,0-1 0,0 1 0,0-1 0,0 1 0,0 0 0,2 4 0,5 6 0,93 124 0,28 33 0,-109-149 0,38 30 0,17 17 0,254 231 0,-297-270 0,110 81 0,54 48 0,-134-105 0,3-3 0,1-3 0,76 39 0,-108-65 0,-7-6-114,0 0 1,0-2-1,2-1 0,-1-2 0,1-1 1,1-1-1,0-2 0,0 0 0,0-3 1,0 0-1,37-3 0,-40 0-6712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0:14:12.2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516 531 24575,'-35'-37'0,"23"23"0,-1 0 0,0 1 0,-1 0 0,0 1 0,-1 1 0,0 0 0,-27-13 0,42 23 0,-1 1 0,1 0 0,-1-1 0,0 1 0,1-1 0,-1 1 0,1 0 0,-1 0 0,0-1 0,1 1 0,-1 0 0,0 0 0,1 0 0,-1-1 0,0 1 0,1 0 0,-1 0 0,0 0 0,1 0 0,-1 1 0,0-1 0,1 0 0,-1 0 0,0 0 0,1 0 0,-1 1 0,0-1 0,1 0 0,-1 0 0,1 1 0,-1-1 0,1 1 0,-1-1 0,0 1 0,1-1 0,0 0 0,-1 1 0,0 0 0,1 1 0,0-1 0,0 0 0,0 1 0,0-1 0,1 0 0,-1 0 0,0 0 0,1 1 0,-1-1 0,0 0 0,1 0 0,0 0 0,-1 0 0,1 0 0,0 0 0,-1 0 0,1 0 0,0 0 0,2 2 0,16 14 0,2 0 0,38 23 0,-35-24 0,0 1 0,22 20 0,10 11 0,-35-31 0,-1 0 0,35 41 0,-41-42 0,-10-11 0,0-1 0,0 0 0,-1 1 0,0-1 0,1 1 0,2 8 0,-6-12 0,0 0 0,0-1 0,0 1 0,0 0 0,0 0 0,0-1 0,0 1 0,-1 0 0,1-1 0,0 1 0,0-1 0,-1 1 0,1 0 0,0-1 0,-1 1 0,1-1 0,-1 1 0,1-1 0,-1 1 0,1-1 0,-1 1 0,1-1 0,-1 1 0,0-1 0,1 0 0,-1 1 0,0-1 0,1 0 0,-1 0 0,0 1 0,1-1 0,-1 0 0,0 0 0,1 0 0,-1 0 0,0 0 0,1 0 0,-1 0 0,0 0 0,0 0 0,-37 2 0,33-3 0,-649-3 0,1206 4 0,-547 0 0,0 0 0,-1 0 0,1 0 0,0-1 0,0 1 0,-1-1 0,1 0 0,0-1 0,-1 1 0,1-1 0,-1 0 0,0 0 0,1-1 0,5-3 0,-8 4 0,0-1 0,-1 1 0,1-1 0,0 1 0,-1-1 0,0 0 0,1 1 0,-1-1 0,0 0 0,0 0 0,-1 0 0,1 0 0,-1 0 0,1 0 0,-1 0 0,0 0 0,0 0 0,0 0 0,-1 0 0,1 0 0,-1 0 0,1 0 0,-1 0 0,-2-3 0,-6-22 0,-2 1 0,-1 1 0,-18-31 0,-3-7 0,-34-92 0,-28-54 0,91 203 19,0 1 0,0 0 0,-1 0 0,0 1 0,-1-1 0,-9-7 0,-20-21-1517,24 17-5328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0:13:05.8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0:14:18.9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19:11:2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16258 24575,'61'0'0,"182"4"0,-179 0 0,112 22 0,191 57 0,-309-75 0,0-3 0,0-2 0,76-6 0,-27 0 0,247 5 0,-2 22 0,-87 11 0,417 31 0,812-106-599,-480 27 1092,-645 15-387,279 14-106,282-21 0,-676-4 0,5 2-562,153-11-1688,205-20 743,511-38-3078,790-48 265,-1349 97 2740,-92 15 1163,-84 15 329,-67 13 331,-3 12 1398,197 8 1073,-451-37-2743,-1-3 0,1-3 1,127-29-1,-95 7 316,182-76 1,419-231 2159,-17-37-2191,-240 103 20,-319 183 61,156-139 0,-174 126 1332,158-190-1,-209 217-852,-4-2-1,-3-2 0,74-156 0,3-88-815,-104 249 0,-3-1 0,17-123 0,-7-262-886,-28-6-304,-2 338 1101,-27-1154-2748,2 841 2538,-38-1068-1978,61 1341 4262,-26-184 1,-84-571-2076,30 233 32,7 159 369,-43 11 1,48 287-390,-32-105 3181,83 243-2970,4 16-159,-121-570-1120,-61-389-1300,153 854 2386,33 147 853,-1 2 0,-2-1 0,-20-36 0,12 25-616,1-1 1,-22-76-1,-10-27-229,-32-66 52,-11-28 0,70 175 0,19 47 0,-1 1 0,-1 0 0,-1 0 0,-14-21 0,11 20 0,0-1 0,-15-39 0,7 15 0,-121-301 0,132 320 0,-24-78 0,25 73 0,-1-1 0,-2 2 0,-1-1 0,-27-44 0,1 14 0,13 18 0,-57-70 0,-16 6 0,75 84 0,-2 1 0,0 1 0,-2 1 0,-46-26 0,20 13 0,-12-7 0,-111-50 0,-80-14 0,-73-34 0,154 77 0,-236-50 0,337 97 0,-146-11 0,-77 21 0,30-7 0,42 0 0,145 7 0,-85-16 0,87 9 0,-91-2 0,-84 17 0,-120-5 0,258-10 0,-8-1 0,-380 11 0,258 4 0,-1038-2-1365,1263 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19:11:32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1 661 24575,'8'0'0,"1"1"0,-1 0 0,1 1 0,-1-1 0,0 2 0,0-1 0,0 1 0,12 6 0,5 5 0,28 20 0,15 9 0,36 22 0,-83-50 0,1-1 0,1-1 0,32 13 0,-28-14 0,52 32 0,-72-40 0,-4-2 0,1 0 0,-1 0 0,1 0 0,0-1 0,-1 1 0,1-1 0,0 0 0,0 0 0,0 0 0,0-1 0,0 1 0,6-1 0,-8 0 0,0-1 0,-1 1 0,1-1 0,0 0 0,-1 1 0,1-1 0,0 0 0,-1 0 0,1 0 0,-1 0 0,1 0 0,-1 0 0,0 0 0,1-1 0,-1 1 0,0-1 0,0 1 0,0 0 0,0-1 0,0 0 0,0 1 0,0-1 0,-1 0 0,1 1 0,-1-1 0,1 0 0,-1 0 0,1 1 0,-1-4 0,3-18 0,-2-1 0,0 1 0,-4-37 0,1 9 0,1 29 0,-2 1 0,-6-25 0,5 24 0,0 0 0,-1-23 0,5-270 0,1 146 0,-1 163 0,0-1 0,-1 0 0,0 1 0,0-1 0,0 1 0,-1-1 0,0 1 0,-5-12 0,6 16 0,-1 0 0,1 0 0,0 0 0,0 0 0,-1 1 0,1-1 0,-1 0 0,1 1 0,-1 0 0,1-1 0,-1 1 0,0 0 0,0 0 0,0-1 0,0 2 0,0-1 0,0 0 0,0 0 0,0 1 0,0-1 0,0 1 0,-1-1 0,1 1 0,0 0 0,0 0 0,0 0 0,0 0 0,-1 0 0,1 1 0,-3 0 0,-3 2 0,-1-1 0,2 2 0,-1-1 0,0 1 0,1 0 0,-1 1 0,1 0 0,-7 7 0,-7 6 0,-22 25 0,16-11 0,-25 39 0,40-55 0,-59 78 0,-18 25 0,76-102 146,-21 22 1,25-30-355,1 0 1,0 1 0,0 0 0,1 0 0,0 0-1,1 1 1,-8 16 0,9-9-6619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19:11:38.93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19:11:47.1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13133 24575,'45'-1'0,"57"-10"0,-45 4 0,128-14 0,67-5-534,57-4-1602,718-37-973,7 94 801,-654 29 3804,-8 21 1331,-70-13-1268,-213-48-756,-36-8-335,0 3-1,60 21 0,-88-25-467,1-1 0,-1-1 0,1-1 0,0-2 0,0 0 0,30-3 0,66 6 0,253 18 0,2-23 0,-152-2 0,-165 2 0,690-25 0,-571 9 0,185-22 0,177-61 0,-514 92 0,0-1 0,-1-1 0,0-1 0,0-2 0,38-22 0,316-186 0,61-39 0,14-50 0,-267 173 0,-151 107 0,0-1 0,-2-1 0,-1-2 0,-2-2 0,-1-1 0,-2-1 0,-1-1 0,34-65 0,275-513 0,-257 452 0,-48 92 0,51-81 0,-1 13 0,123-284 0,-173 343 0,-7 17 0,44-83 0,-60 129 0,-1-1 0,0 0 0,-2 0 0,6-27 0,-5 17 0,12-29 0,77-203 0,-58 156 0,59-177 0,-48 125 0,49-175 0,-64 176 0,-13 50 0,111-631-1010,-40 198 379,-69 421 631,29-183 0,-49 175 840,0 7-39,14-534-801,-19 432 0,2 143 0,11-246 0,2 105 0,-9 108 0,11-24 0,-2 23 0,49-1006-833,-53-10 384,-12 1066 869,-20-103 1,12 103-201,-4-98 1,15 137-221,-1 0 0,-1 0 0,-1 1 0,-1-1 0,0 1 0,-10-26 0,7 27 0,2-1 0,0 0 0,-2-33 0,4 28 0,-1 0 0,-7-25 0,-18-37 0,-23-100 0,46 164 0,-1 1 0,-1-1 0,-1 1 0,-19-36 0,7 22 0,-50-66 0,50 79 0,-36-33 0,11 12 0,-76-79 0,92 99 0,-1 0 0,-47-30 0,-28-15 0,57 37 0,0 2 0,-83-38 0,30 25 0,-2 5 0,-155-38 0,150 55 0,-129-11 0,143 26 0,-176-8 0,-579 17 0,829 0 0,1 2 0,-37 7 0,4 1 0,-4-1 0,26-4 0,0-1 0,-32 0 0,-344-4 238,184-2-1841,202 1-5223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19:11:50.06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776 460 24575,'-24'-2'0,"1"0"0,-1-2 0,1 0 0,0-1 0,-30-12 0,12 4 0,23 6 0,-1-1 0,1-1 0,0-1 0,0-1 0,-28-23 0,6 6 0,33 23 0,0-1 0,1 0 0,-8-9 0,9 9 0,0 1 0,0 0 0,0 0 0,-1 1 0,-11-8 0,-26-17 0,32 21 0,0 0 0,-20-9 0,-16-4 0,-68-21 0,113 41 0,1 1 0,0 0 0,-1-1 0,1 1 0,0 0 0,-1-1 0,1 1 0,0 0 0,-1 0 0,1 0 0,0 0 0,-1 0 0,1 1 0,0-1 0,-1 0 0,1 1 0,0-1 0,-1 1 0,1-1 0,0 1 0,0-1 0,0 1 0,0 0 0,-2 1 0,2-1 0,1 1 0,-1-1 0,1 0 0,0 0 0,-1 1 0,1-1 0,0 0 0,0 0 0,0 1 0,0-1 0,0 0 0,0 0 0,0 1 0,1-1 0,-1 0 0,0 0 0,1 1 0,-1-1 0,1 0 0,-1 0 0,1 0 0,0 0 0,-1 0 0,1 0 0,0 0 0,0 0 0,0 0 0,1 1 0,27 29 0,1-1 0,2-1 0,67 46 0,-11-20 0,-27-17 0,-25-12 0,51 48 0,-52-43 0,48 35 0,-52-44 0,-1 1 0,29 30 0,-55-50 0,-1 1 0,1-1 0,0 0 0,1-1 0,-1 1 0,0-1 0,1 1 0,-1-1 0,1-1 0,0 1 0,0-1 0,-1 0 0,1 0 0,6 1 0,-9-2 0,0 0 0,0 0 0,1-1 0,-1 1 0,0 0 0,0-1 0,0 0 0,0 1 0,0-1 0,0 0 0,0 0 0,0 0 0,0 0 0,0 0 0,0 0 0,-1-1 0,1 1 0,-1-1 0,1 1 0,-1-1 0,1 0 0,-1 1 0,0-1 0,1 0 0,-1 0 0,0 0 0,-1 0 0,1 0 0,0 0 0,0 0 0,-1 0 0,1 0 0,-1-4 0,3-20 0,-1 0 0,-1 0 0,-4-40 0,0 3 0,1 42 0,0 1 0,-2 0 0,0 0 0,-2 1 0,-14-37 0,12 36 0,1 0 0,0-1 0,2 1 0,1-1 0,-3-26 0,7 37 0,0 0 0,-1 0 0,0 0 0,-1 0 0,0 0 0,0 0 0,-1 0 0,0 1 0,-1-1 0,-8-14 0,10 20 0,0 1 0,-1-1 0,1 0 0,-1 1 0,0-1 0,0 1 0,-1 0 0,1 0 0,-1 0 0,1 0 0,-1 1 0,0-1 0,0 1 0,0 0 0,0 0 0,0 1 0,-1-1 0,1 1 0,0 0 0,-1 0 0,1 0 0,-1 1 0,1-1 0,-9 2 0,-240-1 0,100 2 0,90-3 0,-75 3 0,117 1-1365,5 3-5461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19:11:57.6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19:12:06.1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2390 3047 24575,'-705'0'0,"626"-5"0,1-3 0,-116-26 0,150 25 0,-475-81 0,469 84 0,32 5 0,0-1 0,0-1 0,1-1 0,-27-9 0,-11-6 0,34 12 0,0-1 0,1 0 0,-24-15 0,-2-3 0,29 17 0,1 0 0,-1-1 0,2-1 0,0 0 0,0-1 0,-21-23 0,9 2 0,2-1 0,1-2 0,1-1 0,3 0 0,-32-80 0,44 92 0,2-2 0,-5-35 0,-4-20 0,-30-127 0,43 201 0,-3-33 0,1-1 0,3-81 0,2 67 0,2-5 0,14-92 0,24-58 0,-36 187 0,4-14 0,0 0 0,3 0 0,1 1 0,2 1 0,1 0 0,2 1 0,22-32 0,-20 35 0,-15 22 0,1 0 0,0 0 0,1 1 0,0 0 0,0 1 0,1-1 0,15-11 0,88-60 0,-56 44 0,7-5 0,112-54 0,-28 36 0,-60 27 0,-56 21 0,34-7 0,-41 13 0,0-1 0,-1-2 0,36-16 0,-45 19 0,-1-1 0,1 1 0,0 1 0,0 1 0,0-1 0,1 2 0,20-2 0,100 5 0,-58 2 0,100-3 0,-175 0 0,0 0 0,0 0 0,0 0 0,0 0 0,0 0 0,0 0 0,0 0 0,0 0 0,0-1 0,0 1 0,0 0 0,0 0 0,0-1 0,0 1 0,0-1 0,0 1 0,0-1 0,1 0 0,-2 0 0,0 1 0,0-1 0,0 1 0,0-1 0,0 1 0,0-1 0,0 1 0,0 0 0,0-1 0,0 1 0,-1-1 0,1 1 0,0-1 0,0 1 0,0-1 0,-1 1 0,1 0 0,0-1 0,0 1 0,-1-1 0,1 1 0,0 0 0,-1-1 0,1 1 0,-1-1 0,-32-23 0,16 13 0,-1 1 0,0 1 0,0 0 0,-1 1 0,-27-7 0,36 11 0,0 1 0,0-1 0,0-1 0,1 0 0,-13-8 0,12 6 0,-2 0 0,-22-9 0,-19-2 0,-71-28 0,98 34 0,11 4 0,1 2 0,-1 0 0,-1 0 0,-21-4 0,39 11 0,1 0 0,-1 1 0,0-1 0,0 0 0,0 1 0,0 0 0,4 3 0,8 7 0,93 42 0,-3-1 0,-14-8 0,7 5 0,-53-22 0,-26-15 0,0-2 0,0 0 0,1-1 0,39 14 0,-44-19 0,14 3 0,29 13 0,-48-17 0,1 1 0,-1 0 0,-1 1 0,1-1 0,-1 2 0,13 11 0,-21-17 0,1-1 0,-1 0 0,0 1 0,1-1 0,-1 1 0,0 0 0,1-1 0,-1 1 0,0-1 0,0 1 0,0-1 0,1 1 0,-1 0 0,0-1 0,0 1 0,0-1 0,0 1 0,0 0 0,0-1 0,0 1 0,0-1 0,-1 1 0,1 0 0,0-1 0,0 1 0,0-1 0,-1 1 0,1-1 0,0 1 0,-1 0 0,1-1 0,0 0 0,-1 1 0,1-1 0,0 1 0,-1-1 0,1 1 0,-1-1 0,1 0 0,-1 1 0,1-1 0,-1 0 0,0 1 0,1-1 0,-1 0 0,1 0 0,-2 1 0,-36 14 0,28-11 0,-30 11 0,0-1 0,-50 10 0,27-12 0,1 2 0,0 3 0,-102 43 0,132-42 0,26-13 0,-1-1 0,0 0 0,0-1 0,0 1 0,-14 3 0,7-3 0,10-3 0,1 1 0,-1-1 0,0-1 0,0 1 0,0-1 0,0 1 0,-7-1 0,10-1 0,-1 1 0,1-1 0,0 1 0,0-1 0,0 1 0,0-1 0,0 0 0,0 1 0,0-1 0,0 0 0,0 0 0,0 0 0,1 0 0,-1 0 0,0 0 0,0 0 0,1 0 0,-1 0 0,1 0 0,-1 0 0,1 0 0,-1-1 0,1 1 0,0 0 0,0 0 0,-1 0 0,1-1 0,0 1 0,0 0 0,0-2 0,0-16 0,1 0 0,0 0 0,1 1 0,9-36 0,-6 29 0,0 0 0,0-26 0,-4-264 225,-3 149-1815,2 144-5236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19:13:43.6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0:13:06.3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0:11:17.0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4318 1 24575,'-255'15'0,"51"-2"0,-9-8 0,-290 15 0,183 13 0,264-26 0,-68 2 0,-157-9 0,111-3 0,-53 19 0,-4 1 0,67-20 0,-180 6 0,205 13 0,72-8 0,-65 2 0,-759-12-1365,858 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0:11:19.0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155 299 24575,'0'3'0,"1"-1"0,-1 1 0,1-1 0,0 0 0,0 0 0,0 1 0,0-1 0,0 0 0,0 0 0,1 0 0,-1 0 0,1 0 0,-1 0 0,4 2 0,31 27 0,-21-19 0,22 17 0,1-1 0,1-3 0,71 35 0,50 31 0,-120-61 0,-37-27 0,-25-21 0,-291-205 0,196 144 0,-49-24 0,164 101 0,0 1 0,-1 0 0,1-1 0,0 0 0,0 1 0,0-1 0,0 0 0,1 0 0,-1 0 0,0 0 0,1 0 0,-1 0 0,1-1 0,0 1 0,0 0 0,0-1 0,0 1 0,0-1 0,1 1 0,-1-1 0,0-4 0,1 4 0,1-1 0,0 1 0,0 1 0,0-1 0,0 0 0,0 0 0,1 0 0,-1 0 0,1 1 0,0-1 0,-1 1 0,1-1 0,0 1 0,1 0 0,3-4 0,9-6 0,2 1 0,-1 1 0,1 0 0,27-11 0,-28 15 0,0 1 0,1 1 0,0 0 0,0 1 0,0 1 0,0 0 0,0 2 0,19 1 0,-14-1 0,1 0 0,-1-2 0,-1 0 0,25-6 0,-16 1-341,0 2 0,0 0-1,56 1 1,-57 4-6485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0:11:20.6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637 0 24575,'-18'0'0,"0"1"0,0 1 0,0 1 0,1 0 0,-1 1 0,1 1 0,0 1 0,-29 14 0,-10 2 0,-1-3 0,-73 16 0,43-23 101,65-10-589,0 1-1,-32 7 0,33-3-6337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0:11:26.7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0:12:03.3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0:12:05.5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0 795 24575,'2'-7'0,"0"0"0,0 1 0,1-1 0,0 1 0,0 0 0,0 0 0,1 0 0,0 0 0,6-7 0,1-2 0,43-67 0,5 2 0,124-131 0,-123 150 0,83-76 0,-125 122 0,0 2 0,2 0 0,-1 2 0,1 0 0,1 1 0,38-13 0,-6 10 0,0 2 0,1 3 0,0 2 0,0 3 0,74 4 0,-53-2 0,-35-1 0,0 3 0,50 6 0,-78-6 0,0 2 0,0 0 0,-1 0 0,0 1 0,1 0 0,-2 1 0,1 0 0,0 1 0,-1 0 0,0 0 0,-1 1 0,10 9 0,-4-3 0,-1 1 0,0 1 0,-1 0 0,-1 0 0,0 2 0,-1-1 0,-1 2 0,-1-1 0,0 1 0,6 20 0,29 68 20,-33-87-218,-2 1 0,0 1 0,-2 0 0,0 0 1,-1 0-1,5 41 0,-10-35-6628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63EF7-2C41-4B13-8EF8-491CD803EE8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7EE8C4-6925-4FB6-8EFD-914BC3162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4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1728E-90A8-A945-CCC9-FED7F39AC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CFD803-CDA5-F72E-21AB-5CACB717E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0CFAB-CD13-F84A-93F3-116F4B29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A09A-5EEA-4AFE-BE59-EB4D3205BF9B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9DCDD-A0A2-8E94-7013-BBDCC3459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424C0-D66A-170C-C537-4460595B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095D-4182-472B-86F6-FEC7CA87D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50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932E-CCE4-0E6C-C43C-6DEE751D5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348AA-0E21-8DB9-7A8F-E6A6C79D8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AC14F-1F06-18F4-A9AE-C86694CCB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A09A-5EEA-4AFE-BE59-EB4D3205BF9B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8922A-CA0F-32DD-258F-E165135E4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5231F-CFD4-C7C5-7DFF-4F71D02E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095D-4182-472B-86F6-FEC7CA87D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5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1D57B5-F6A9-EAFB-6F3A-8D010FED1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D120E-0D68-4989-B45F-B91434F92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ADB19-F684-D54A-12ED-6FE2F982A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A09A-5EEA-4AFE-BE59-EB4D3205BF9B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97183-DF0E-303B-1BC1-6ADF7220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2E58B-1C04-B91E-722B-272B45F6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095D-4182-472B-86F6-FEC7CA87D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9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48C9-F2A5-8BEC-DD46-DEDB9B37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874ED-C107-ED2C-3951-5BC8ECA5E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475D1-65B2-6B8C-A13B-6A1CF6EA4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A09A-5EEA-4AFE-BE59-EB4D3205BF9B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0BB85-9BEF-1977-E385-9D273E4C3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5900C-9856-462D-8A96-665243BA7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095D-4182-472B-86F6-FEC7CA87D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6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A95B-964B-5688-F1BB-258F42FF3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49749-A606-B6ED-3CD8-2C8E72F1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15DA6-761C-EDF0-64E7-628946E1C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A09A-5EEA-4AFE-BE59-EB4D3205BF9B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926A7-E9BA-85D2-DED5-18A243AEB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F2CEA-E901-E430-B6BD-DA3A6F846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095D-4182-472B-86F6-FEC7CA87D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2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A109C-1100-5C09-9366-15A36DDF8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F6628-E6B3-E82C-3388-2620BC391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3882F-1040-4B5D-87E3-C45272DE7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75A0D-641A-C9F3-A04F-1583BE345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A09A-5EEA-4AFE-BE59-EB4D3205BF9B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1F8D2-FAD6-B665-1463-3293DEC64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0C835-B54B-8467-6F8A-C457C537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095D-4182-472B-86F6-FEC7CA87D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6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1036A-FD8E-26C1-1070-FF5216E72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495B4-6DB6-90E6-B77D-71268EC6A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FBB64-3957-D0C3-04A5-4C523B491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BD85BD-F0AB-C753-8A54-5BF53591D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AAB1AD-856A-5F2A-DA8E-20C1BDAD1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325526-523E-0717-1D83-69D6FA9E9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A09A-5EEA-4AFE-BE59-EB4D3205BF9B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A05977-8BFE-1B6E-FC27-45EEA7538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CD6B08-E6B5-65AF-7996-DC6C003CE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095D-4182-472B-86F6-FEC7CA87D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9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E007B-DD6C-8400-F530-0E9E75EE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13245-B29D-95BB-BA08-DF9F10A49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A09A-5EEA-4AFE-BE59-EB4D3205BF9B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3C743-AD4F-F960-C30E-DFFF86070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887B15-3264-1D8F-93EA-ABBCDD39B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095D-4182-472B-86F6-FEC7CA87D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0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85A6D8-3CF9-8DA4-CC02-A98C5EA7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A09A-5EEA-4AFE-BE59-EB4D3205BF9B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550A87-B68F-FA24-AD82-DB34261B1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DA180-29D1-BC6A-6028-15FF52996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095D-4182-472B-86F6-FEC7CA87D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08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AED07-846C-259A-2099-654467B1A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0C228-A44F-D76D-D9A0-63640191B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2A7D0-7D5B-2433-2D56-21851EC08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93CB8-272D-D2CF-4DD6-71E5E58F7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A09A-5EEA-4AFE-BE59-EB4D3205BF9B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DBFA2-9E51-64EF-3076-227FCF1F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610FA-5205-13BA-A369-F08324A2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095D-4182-472B-86F6-FEC7CA87D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C6DA1-30BF-FD8A-2919-D8471F8A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F682F7-256C-16E1-0778-4EE3B08A9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6DC64-3160-6DBE-35EB-35639BF8C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14B0B-1298-D678-8C22-5B1221BEB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A09A-5EEA-4AFE-BE59-EB4D3205BF9B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F5834-B6F6-0BCD-4C5A-5005CC3B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2CC24-C127-B32C-B05D-5C460BED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095D-4182-472B-86F6-FEC7CA87D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9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BCC901-2C65-92EB-C87B-43B361CC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64363-C692-2D3B-0714-7FB70FFA9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1CC6E-60A4-BDD5-6F82-0AFEEF995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4A09A-5EEA-4AFE-BE59-EB4D3205BF9B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26C08-01C8-A037-FDF4-0EDB722F3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B42E9-38C6-2FAA-1C71-901866792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F095D-4182-472B-86F6-FEC7CA87D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5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github.com/ksachdeva/rethinking-tensorflow-probability/tree/master/notebook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customXml" Target="../ink/ink3.xml"/><Relationship Id="rId5" Type="http://schemas.openxmlformats.org/officeDocument/2006/relationships/image" Target="../media/image6.png"/><Relationship Id="rId10" Type="http://schemas.openxmlformats.org/officeDocument/2006/relationships/customXml" Target="../ink/ink2.xml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.xml"/><Relationship Id="rId18" Type="http://schemas.openxmlformats.org/officeDocument/2006/relationships/image" Target="../media/image7.png"/><Relationship Id="rId26" Type="http://schemas.openxmlformats.org/officeDocument/2006/relationships/customXml" Target="../ink/ink14.xml"/><Relationship Id="rId39" Type="http://schemas.openxmlformats.org/officeDocument/2006/relationships/customXml" Target="../ink/ink20.xml"/><Relationship Id="rId21" Type="http://schemas.openxmlformats.org/officeDocument/2006/relationships/customXml" Target="../ink/ink12.xml"/><Relationship Id="rId34" Type="http://schemas.openxmlformats.org/officeDocument/2006/relationships/image" Target="../media/image1.png"/><Relationship Id="rId7" Type="http://schemas.openxmlformats.org/officeDocument/2006/relationships/image" Target="../media/image12.png"/><Relationship Id="rId12" Type="http://schemas.openxmlformats.org/officeDocument/2006/relationships/image" Target="../media/image8.png"/><Relationship Id="rId17" Type="http://schemas.openxmlformats.org/officeDocument/2006/relationships/image" Target="../media/image15.png"/><Relationship Id="rId25" Type="http://schemas.openxmlformats.org/officeDocument/2006/relationships/image" Target="../media/image18.png"/><Relationship Id="rId33" Type="http://schemas.openxmlformats.org/officeDocument/2006/relationships/image" Target="../media/image22.png"/><Relationship Id="rId38" Type="http://schemas.openxmlformats.org/officeDocument/2006/relationships/image" Target="../media/image24.png"/><Relationship Id="rId2" Type="http://schemas.openxmlformats.org/officeDocument/2006/relationships/image" Target="../media/image10.png"/><Relationship Id="rId16" Type="http://schemas.openxmlformats.org/officeDocument/2006/relationships/customXml" Target="../ink/ink10.xml"/><Relationship Id="rId20" Type="http://schemas.openxmlformats.org/officeDocument/2006/relationships/image" Target="../media/image16.png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11" Type="http://schemas.openxmlformats.org/officeDocument/2006/relationships/image" Target="../media/image9.png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37" Type="http://schemas.openxmlformats.org/officeDocument/2006/relationships/customXml" Target="../ink/ink19.xml"/><Relationship Id="rId40" Type="http://schemas.openxmlformats.org/officeDocument/2006/relationships/image" Target="../media/image25.png"/><Relationship Id="rId5" Type="http://schemas.openxmlformats.org/officeDocument/2006/relationships/image" Target="../media/image11.png"/><Relationship Id="rId15" Type="http://schemas.openxmlformats.org/officeDocument/2006/relationships/image" Target="../media/image14.png"/><Relationship Id="rId23" Type="http://schemas.openxmlformats.org/officeDocument/2006/relationships/image" Target="../media/image5.png"/><Relationship Id="rId28" Type="http://schemas.openxmlformats.org/officeDocument/2006/relationships/customXml" Target="../ink/ink15.xml"/><Relationship Id="rId36" Type="http://schemas.openxmlformats.org/officeDocument/2006/relationships/image" Target="../media/image23.png"/><Relationship Id="rId10" Type="http://schemas.openxmlformats.org/officeDocument/2006/relationships/customXml" Target="../ink/ink7.xml"/><Relationship Id="rId19" Type="http://schemas.openxmlformats.org/officeDocument/2006/relationships/customXml" Target="../ink/ink11.xml"/><Relationship Id="rId31" Type="http://schemas.openxmlformats.org/officeDocument/2006/relationships/image" Target="../media/image21.png"/><Relationship Id="rId4" Type="http://schemas.openxmlformats.org/officeDocument/2006/relationships/customXml" Target="../ink/ink4.xml"/><Relationship Id="rId9" Type="http://schemas.openxmlformats.org/officeDocument/2006/relationships/image" Target="../media/image13.png"/><Relationship Id="rId14" Type="http://schemas.openxmlformats.org/officeDocument/2006/relationships/customXml" Target="../ink/ink9.xml"/><Relationship Id="rId22" Type="http://schemas.openxmlformats.org/officeDocument/2006/relationships/image" Target="../media/image17.png"/><Relationship Id="rId27" Type="http://schemas.openxmlformats.org/officeDocument/2006/relationships/image" Target="../media/image19.png"/><Relationship Id="rId30" Type="http://schemas.openxmlformats.org/officeDocument/2006/relationships/customXml" Target="../ink/ink16.xml"/><Relationship Id="rId35" Type="http://schemas.openxmlformats.org/officeDocument/2006/relationships/customXml" Target="../ink/ink18.xml"/><Relationship Id="rId8" Type="http://schemas.openxmlformats.org/officeDocument/2006/relationships/customXml" Target="../ink/ink6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13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12" Type="http://schemas.openxmlformats.org/officeDocument/2006/relationships/customXml" Target="../ink/ink25.xml"/><Relationship Id="rId17" Type="http://schemas.openxmlformats.org/officeDocument/2006/relationships/image" Target="../media/image35.png"/><Relationship Id="rId2" Type="http://schemas.openxmlformats.org/officeDocument/2006/relationships/image" Target="../media/image28.png"/><Relationship Id="rId16" Type="http://schemas.openxmlformats.org/officeDocument/2006/relationships/customXml" Target="../ink/ink2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2.xm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9.png"/><Relationship Id="rId10" Type="http://schemas.openxmlformats.org/officeDocument/2006/relationships/customXml" Target="../ink/ink24.xml"/><Relationship Id="rId4" Type="http://schemas.openxmlformats.org/officeDocument/2006/relationships/customXml" Target="../ink/ink21.xml"/><Relationship Id="rId9" Type="http://schemas.openxmlformats.org/officeDocument/2006/relationships/image" Target="../media/image32.png"/><Relationship Id="rId14" Type="http://schemas.openxmlformats.org/officeDocument/2006/relationships/customXml" Target="../ink/ink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48846-E69D-5E01-5124-23EAFD559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6880" y="547624"/>
            <a:ext cx="9144000" cy="2387600"/>
          </a:xfrm>
        </p:spPr>
        <p:txBody>
          <a:bodyPr/>
          <a:lstStyle/>
          <a:p>
            <a:r>
              <a:rPr lang="en-US" dirty="0"/>
              <a:t>Modeling Air Density in </a:t>
            </a:r>
            <a:r>
              <a:rPr lang="en-US" dirty="0" err="1"/>
              <a:t>Tensorflow</a:t>
            </a:r>
            <a:r>
              <a:rPr lang="en-US" dirty="0"/>
              <a:t> Probability</a:t>
            </a:r>
          </a:p>
        </p:txBody>
      </p:sp>
    </p:spTree>
    <p:extLst>
      <p:ext uri="{BB962C8B-B14F-4D97-AF65-F5344CB8AC3E}">
        <p14:creationId xmlns:p14="http://schemas.microsoft.com/office/powerpoint/2010/main" val="2752938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C7B59-56EF-E07A-E80F-6C7FF3E9C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3AB288-B304-ADE2-5CAF-A3D372808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29" y="3976878"/>
            <a:ext cx="9839325" cy="2324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C7523B-C6AC-926A-39EA-103E391FB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257" y="1690688"/>
            <a:ext cx="6734175" cy="523043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D3E065EC-BF1A-9C42-901E-1EAFF494E7C6}"/>
              </a:ext>
            </a:extLst>
          </p:cNvPr>
          <p:cNvSpPr/>
          <p:nvPr/>
        </p:nvSpPr>
        <p:spPr>
          <a:xfrm>
            <a:off x="5319712" y="2560886"/>
            <a:ext cx="614744" cy="1261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41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01497-7C67-AEC9-40DF-71D04DB79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FF1DF-FC04-6E6D-7189-2A9BE1167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05450" cy="552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652410-C056-F41F-6E65-A8448757E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45" y="2243138"/>
            <a:ext cx="9782207" cy="373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54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C47B-CEEB-2B0E-F71D-E7304AD08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265"/>
            <a:ext cx="10119360" cy="968312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2CF562-6C71-A147-F885-EAF0B1435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7906"/>
            <a:ext cx="9442323" cy="568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13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383045-26FC-1D63-496C-79F608015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1"/>
            <a:ext cx="5896244" cy="46476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8F9819-2E87-AD2C-ADF4-C41CE539E869}"/>
              </a:ext>
            </a:extLst>
          </p:cNvPr>
          <p:cNvSpPr txBox="1"/>
          <p:nvPr/>
        </p:nvSpPr>
        <p:spPr>
          <a:xfrm>
            <a:off x="594360" y="576072"/>
            <a:ext cx="3511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Simulated values for k 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A9CAE793-BEF0-C798-3665-47EED791F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18" y="1704308"/>
            <a:ext cx="5696343" cy="39822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7BD7AC-D9A7-1E58-452E-44AC4A3F84A5}"/>
              </a:ext>
            </a:extLst>
          </p:cNvPr>
          <p:cNvSpPr txBox="1"/>
          <p:nvPr/>
        </p:nvSpPr>
        <p:spPr>
          <a:xfrm flipH="1">
            <a:off x="7379207" y="1005840"/>
            <a:ext cx="340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Plot of </a:t>
            </a:r>
            <a:r>
              <a:rPr lang="en-US" sz="2800" dirty="0" err="1"/>
              <a:t>k~air</a:t>
            </a:r>
            <a:r>
              <a:rPr lang="en-US" sz="2800" dirty="0"/>
              <a:t> density</a:t>
            </a:r>
          </a:p>
        </p:txBody>
      </p:sp>
    </p:spTree>
    <p:extLst>
      <p:ext uri="{BB962C8B-B14F-4D97-AF65-F5344CB8AC3E}">
        <p14:creationId xmlns:p14="http://schemas.microsoft.com/office/powerpoint/2010/main" val="1968111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BBCC70F0-FB64-E181-CCD5-F14776941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9" y="1086409"/>
            <a:ext cx="5606400" cy="3765033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4836606B-5289-E776-0ECA-C5C521274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959" y="1086409"/>
            <a:ext cx="5894133" cy="39582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3B2BF0-EBDB-1FAF-33D8-7D0B68945139}"/>
              </a:ext>
            </a:extLst>
          </p:cNvPr>
          <p:cNvSpPr txBox="1"/>
          <p:nvPr/>
        </p:nvSpPr>
        <p:spPr>
          <a:xfrm flipH="1">
            <a:off x="1752906" y="345308"/>
            <a:ext cx="1007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K~relative</a:t>
            </a:r>
            <a:r>
              <a:rPr lang="en-US" sz="2400" dirty="0"/>
              <a:t> humidity                                                            </a:t>
            </a:r>
            <a:r>
              <a:rPr lang="en-US" sz="2400" dirty="0" err="1"/>
              <a:t>K~temperature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1295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ED26B-ADB3-9412-CC88-26DBF4147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2B6B5-C09E-9C16-A564-A0DF15139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53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-This model can simulate this air density effect quickly and easily</a:t>
            </a:r>
          </a:p>
          <a:p>
            <a:pPr marL="285750" indent="-285750">
              <a:buFontTx/>
              <a:buChar char="-"/>
            </a:pPr>
            <a:r>
              <a:rPr lang="en-US" dirty="0"/>
              <a:t>Final product is a dataset that can be reused in larger modeling tasks</a:t>
            </a:r>
          </a:p>
          <a:p>
            <a:pPr marL="285750" indent="-285750">
              <a:buFontTx/>
              <a:buChar char="-"/>
            </a:pPr>
            <a:r>
              <a:rPr lang="en-US" dirty="0"/>
              <a:t>This method is likely also applicable to simulating many different types of parameters in equations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C3C4B89-A547-5E2C-9D79-C36DC664F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265" y="3971119"/>
            <a:ext cx="6927469" cy="252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46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CEC43-5E0A-C1E1-1D01-9923828D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03824-471E-693B-8E40-CF8A3DDB2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303"/>
            <a:ext cx="7135368" cy="4941571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+mj-lt"/>
              </a:rPr>
              <a:t>[1] Nathan, Alan. Analysis of Baseball Trajectories. 28 Aug. 2017, baseball.physics.illinois.edu/TrajectoryAnalysis.pdf.</a:t>
            </a:r>
          </a:p>
          <a:p>
            <a:pPr marL="0" indent="0" algn="l">
              <a:buNone/>
            </a:pPr>
            <a:br>
              <a:rPr lang="en-US" b="0" i="0" dirty="0">
                <a:solidFill>
                  <a:srgbClr val="212121"/>
                </a:solidFill>
                <a:effectLst/>
                <a:latin typeface="+mj-lt"/>
              </a:rPr>
            </a:br>
            <a:r>
              <a:rPr lang="en-US" b="0" i="0" dirty="0">
                <a:solidFill>
                  <a:srgbClr val="212121"/>
                </a:solidFill>
                <a:effectLst/>
                <a:latin typeface="+mj-lt"/>
              </a:rPr>
              <a:t>[2]“Density of Air.” Wikipedia, 17 June 2019, en.wikipedia.org/wiki/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+mj-lt"/>
              </a:rPr>
              <a:t>Density_of_air</a:t>
            </a:r>
            <a:r>
              <a:rPr lang="en-US" b="0" i="0" dirty="0">
                <a:solidFill>
                  <a:srgbClr val="212121"/>
                </a:solidFill>
                <a:effectLst/>
                <a:latin typeface="+mj-lt"/>
              </a:rPr>
              <a:t>.</a:t>
            </a:r>
          </a:p>
          <a:p>
            <a:pPr marL="0" indent="0" algn="l">
              <a:buNone/>
            </a:pPr>
            <a:br>
              <a:rPr lang="en-US" b="0" i="0" dirty="0">
                <a:solidFill>
                  <a:srgbClr val="212121"/>
                </a:solidFill>
                <a:effectLst/>
                <a:latin typeface="+mj-lt"/>
              </a:rPr>
            </a:br>
            <a:r>
              <a:rPr lang="en-US" b="0" i="0" dirty="0">
                <a:solidFill>
                  <a:srgbClr val="212121"/>
                </a:solidFill>
                <a:effectLst/>
                <a:latin typeface="+mj-lt"/>
              </a:rPr>
              <a:t>[3]“Barometric Formula.” Wikipedia, 10 Mar. 2020, en.wikipedia.org/wiki/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+mj-lt"/>
              </a:rPr>
              <a:t>Barometric_formula#Density_equations</a:t>
            </a:r>
            <a:r>
              <a:rPr lang="en-US" b="0" i="0" dirty="0">
                <a:solidFill>
                  <a:srgbClr val="212121"/>
                </a:solidFill>
                <a:effectLst/>
                <a:latin typeface="+mj-lt"/>
              </a:rPr>
              <a:t>.</a:t>
            </a:r>
          </a:p>
          <a:p>
            <a:pPr marL="0" indent="0" algn="l">
              <a:buNone/>
            </a:pPr>
            <a:endParaRPr lang="en-US" b="0" i="0" dirty="0">
              <a:solidFill>
                <a:srgbClr val="212121"/>
              </a:solidFill>
              <a:effectLst/>
              <a:latin typeface="+mj-lt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+mj-lt"/>
              </a:rPr>
              <a:t>Code adapted from </a:t>
            </a:r>
            <a:r>
              <a:rPr lang="en-US" b="0" i="0" dirty="0">
                <a:solidFill>
                  <a:srgbClr val="212121"/>
                </a:solidFill>
                <a:effectLst/>
                <a:latin typeface="+mj-lt"/>
                <a:hlinkClick r:id="rId2"/>
              </a:rPr>
              <a:t>https://github.com/ksachdeva/rethinking-tensorflow-probability/tree/master/notebooks</a:t>
            </a:r>
            <a:endParaRPr lang="en-US" b="0" i="0" dirty="0">
              <a:solidFill>
                <a:srgbClr val="212121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AF3B56-AFF7-F403-1A03-C77426388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0" y="3724275"/>
            <a:ext cx="3143250" cy="3133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672AE3-18FA-2313-9203-C9B4441BBABE}"/>
              </a:ext>
            </a:extLst>
          </p:cNvPr>
          <p:cNvSpPr txBox="1"/>
          <p:nvPr/>
        </p:nvSpPr>
        <p:spPr>
          <a:xfrm>
            <a:off x="9048750" y="3343132"/>
            <a:ext cx="349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Colab</a:t>
            </a:r>
            <a:r>
              <a:rPr lang="en-US" dirty="0"/>
              <a:t> notebook for this project:</a:t>
            </a:r>
          </a:p>
        </p:txBody>
      </p:sp>
    </p:spTree>
    <p:extLst>
      <p:ext uri="{BB962C8B-B14F-4D97-AF65-F5344CB8AC3E}">
        <p14:creationId xmlns:p14="http://schemas.microsoft.com/office/powerpoint/2010/main" val="346420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4E4E6-578B-3674-9D1C-8D65C1325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D253D7-C1F1-9F39-33D2-E1E3152A0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403" y="2234712"/>
            <a:ext cx="2813195" cy="9159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4771E8-6BC8-D84B-7F68-3EB4A572979C}"/>
              </a:ext>
            </a:extLst>
          </p:cNvPr>
          <p:cNvSpPr txBox="1"/>
          <p:nvPr/>
        </p:nvSpPr>
        <p:spPr>
          <a:xfrm>
            <a:off x="1444752" y="1527048"/>
            <a:ext cx="8860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K </a:t>
            </a:r>
            <a:r>
              <a:rPr lang="en-US" sz="2400" dirty="0"/>
              <a:t>models the affect of air density (</a:t>
            </a:r>
            <a:r>
              <a:rPr lang="en-US" sz="2400" i="1" dirty="0"/>
              <a:t>p</a:t>
            </a:r>
            <a:r>
              <a:rPr lang="en-US" sz="2400" dirty="0"/>
              <a:t>) on a batted baseball using this equation[1]: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B350A3-2270-8904-97FA-FADBEA0C4D01}"/>
              </a:ext>
            </a:extLst>
          </p:cNvPr>
          <p:cNvSpPr txBox="1"/>
          <p:nvPr/>
        </p:nvSpPr>
        <p:spPr>
          <a:xfrm>
            <a:off x="1444752" y="3694660"/>
            <a:ext cx="64282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Where </a:t>
            </a:r>
            <a:r>
              <a:rPr lang="en-US" sz="2400" i="1" dirty="0"/>
              <a:t>A</a:t>
            </a:r>
            <a:r>
              <a:rPr lang="en-US" sz="2400" dirty="0"/>
              <a:t> is the area and </a:t>
            </a:r>
            <a:r>
              <a:rPr lang="en-US" sz="2400" i="1" dirty="0"/>
              <a:t>m</a:t>
            </a:r>
            <a:r>
              <a:rPr lang="en-US" sz="2400" dirty="0"/>
              <a:t> is the mass of the ball. </a:t>
            </a:r>
          </a:p>
          <a:p>
            <a:r>
              <a:rPr lang="en-US" sz="2400" dirty="0"/>
              <a:t>We are interested in simulating values for </a:t>
            </a:r>
            <a:r>
              <a:rPr lang="en-US" sz="2400" i="1" dirty="0"/>
              <a:t>p </a:t>
            </a:r>
            <a:r>
              <a:rPr lang="en-US" sz="2400" dirty="0"/>
              <a:t>[2]</a:t>
            </a:r>
            <a:r>
              <a:rPr lang="en-US" sz="2400" i="1" dirty="0"/>
              <a:t>:</a:t>
            </a:r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0ADE4DFF-5B94-33D6-0A20-AB6D8E450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375" y="4682740"/>
            <a:ext cx="2325625" cy="21752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EE29EF-B782-CDA9-487E-E2C6B2991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010" y="4835351"/>
            <a:ext cx="4241040" cy="99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0588A1-34DB-024B-CC30-239BB2E8C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789" y="438913"/>
            <a:ext cx="5272816" cy="12323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E7846B-1273-F952-CCEA-76CB6C748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712" y="1934908"/>
            <a:ext cx="10609386" cy="20244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E74EC3-882C-7E90-CFA8-7F70462526B2}"/>
              </a:ext>
            </a:extLst>
          </p:cNvPr>
          <p:cNvSpPr txBox="1"/>
          <p:nvPr/>
        </p:nvSpPr>
        <p:spPr>
          <a:xfrm>
            <a:off x="365760" y="6492036"/>
            <a:ext cx="871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(measurement unit of all these variables is pascals (PA) except temperature which is in C)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BA8127-97DE-08EF-C97D-8EE08C3E4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447" y="4057693"/>
            <a:ext cx="2267515" cy="9393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5DDD7B-5186-CAE3-4A6D-999D28555A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712" y="5739248"/>
            <a:ext cx="9746904" cy="3842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22CEB9-DAFD-0632-99CA-8568AAA2EF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8718" y="4904190"/>
            <a:ext cx="4230142" cy="6507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4B87DE2-9A9B-82F8-518B-48DEE5163E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6135" y="4904094"/>
            <a:ext cx="3985729" cy="6432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97D046B-C798-7FED-EF27-7FDF73C39D47}"/>
                  </a:ext>
                </a:extLst>
              </p14:cNvPr>
              <p14:cNvContentPartPr/>
              <p14:nvPr/>
            </p14:nvContentPartPr>
            <p14:xfrm>
              <a:off x="3110854" y="5533761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97D046B-C798-7FED-EF27-7FDF73C39D4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02214" y="552476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336B8A5-DDD1-AEA3-EF4E-2229C69B96D6}"/>
                  </a:ext>
                </a:extLst>
              </p14:cNvPr>
              <p14:cNvContentPartPr/>
              <p14:nvPr/>
            </p14:nvContentPartPr>
            <p14:xfrm>
              <a:off x="2066134" y="4523601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336B8A5-DDD1-AEA3-EF4E-2229C69B96D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57134" y="451496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724DF16-44B5-B174-148F-0B1122AB6642}"/>
                  </a:ext>
                </a:extLst>
              </p14:cNvPr>
              <p14:cNvContentPartPr/>
              <p14:nvPr/>
            </p14:nvContentPartPr>
            <p14:xfrm>
              <a:off x="2066134" y="4523601"/>
              <a:ext cx="3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724DF16-44B5-B174-148F-0B1122AB664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57134" y="451496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5654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0994F32-C174-7368-2C49-D15F2AAC8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678" y="1228360"/>
            <a:ext cx="5372685" cy="56296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38DA67-B66A-F3C0-B1EF-2B8BED85E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661" y="2279588"/>
            <a:ext cx="2753879" cy="64362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F8D8B3F-5618-DB33-F4A1-C8FD38174C04}"/>
              </a:ext>
            </a:extLst>
          </p:cNvPr>
          <p:cNvGrpSpPr/>
          <p:nvPr/>
        </p:nvGrpSpPr>
        <p:grpSpPr>
          <a:xfrm>
            <a:off x="6071494" y="2682561"/>
            <a:ext cx="1623960" cy="231480"/>
            <a:chOff x="6071494" y="2682561"/>
            <a:chExt cx="1623960" cy="23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F13B48A-78FC-786E-EB9A-79B0527FD410}"/>
                    </a:ext>
                  </a:extLst>
                </p14:cNvPr>
                <p14:cNvContentPartPr/>
                <p14:nvPr/>
              </p14:nvContentPartPr>
              <p14:xfrm>
                <a:off x="6140614" y="2730801"/>
                <a:ext cx="1554840" cy="60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F13B48A-78FC-786E-EB9A-79B0527FD41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31614" y="2722161"/>
                  <a:ext cx="15724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99E1BC9-DB78-5A0E-457A-3BB6240FAC85}"/>
                    </a:ext>
                  </a:extLst>
                </p14:cNvPr>
                <p14:cNvContentPartPr/>
                <p14:nvPr/>
              </p14:nvContentPartPr>
              <p14:xfrm>
                <a:off x="6071494" y="2682561"/>
                <a:ext cx="234720" cy="231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99E1BC9-DB78-5A0E-457A-3BB6240FAC8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62854" y="2673921"/>
                  <a:ext cx="2523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BFAD334-B2AD-76FB-1607-CE86102D9FB5}"/>
                    </a:ext>
                  </a:extLst>
                </p14:cNvPr>
                <p14:cNvContentPartPr/>
                <p14:nvPr/>
              </p14:nvContentPartPr>
              <p14:xfrm>
                <a:off x="6088414" y="2683281"/>
                <a:ext cx="229320" cy="55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BFAD334-B2AD-76FB-1607-CE86102D9FB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79774" y="2674281"/>
                  <a:ext cx="246960" cy="7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0D77F73-A9E5-E79B-5BE2-A7478464302E}"/>
                  </a:ext>
                </a:extLst>
              </p14:cNvPr>
              <p14:cNvContentPartPr/>
              <p14:nvPr/>
            </p14:nvContentPartPr>
            <p14:xfrm>
              <a:off x="9571414" y="2790061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0D77F73-A9E5-E79B-5BE2-A7478464302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62774" y="2781061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A2EC5FC5-E702-5455-2B69-878141EF9AF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4959" y="4833256"/>
            <a:ext cx="2879336" cy="46465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66B9345-7451-8EF2-93DE-9B7B7FAA6EE1}"/>
                  </a:ext>
                </a:extLst>
              </p14:cNvPr>
              <p14:cNvContentPartPr/>
              <p14:nvPr/>
            </p14:nvContentPartPr>
            <p14:xfrm>
              <a:off x="3550414" y="4084761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66B9345-7451-8EF2-93DE-9B7B7FAA6EE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41774" y="407612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8041DFD-08B5-EAF1-BAC5-0CFFA1E63909}"/>
                  </a:ext>
                </a:extLst>
              </p14:cNvPr>
              <p14:cNvContentPartPr/>
              <p14:nvPr/>
            </p14:nvContentPartPr>
            <p14:xfrm>
              <a:off x="2885494" y="4606041"/>
              <a:ext cx="630720" cy="286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8041DFD-08B5-EAF1-BAC5-0CFFA1E6390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76494" y="4597041"/>
                <a:ext cx="64836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403DC4D-4494-A487-2E9B-DAA21A6CC828}"/>
                  </a:ext>
                </a:extLst>
              </p14:cNvPr>
              <p14:cNvContentPartPr/>
              <p14:nvPr/>
            </p14:nvContentPartPr>
            <p14:xfrm>
              <a:off x="3343414" y="4634481"/>
              <a:ext cx="262800" cy="301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403DC4D-4494-A487-2E9B-DAA21A6CC82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34414" y="4625481"/>
                <a:ext cx="280440" cy="31896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1490D93C-0497-9067-20C9-E2C928104B8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288" y="5065583"/>
            <a:ext cx="2879336" cy="44297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B800B68-61A2-9FDD-8B94-65CAA9CEA241}"/>
              </a:ext>
            </a:extLst>
          </p:cNvPr>
          <p:cNvGrpSpPr/>
          <p:nvPr/>
        </p:nvGrpSpPr>
        <p:grpSpPr>
          <a:xfrm>
            <a:off x="6116134" y="5247561"/>
            <a:ext cx="1495800" cy="204840"/>
            <a:chOff x="6116134" y="5247561"/>
            <a:chExt cx="1495800" cy="20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3250478-1C81-8437-B0E1-FA8FF4D3D2DC}"/>
                    </a:ext>
                  </a:extLst>
                </p14:cNvPr>
                <p14:cNvContentPartPr/>
                <p14:nvPr/>
              </p14:nvContentPartPr>
              <p14:xfrm>
                <a:off x="6176254" y="5319561"/>
                <a:ext cx="143568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3250478-1C81-8437-B0E1-FA8FF4D3D2D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67254" y="5310561"/>
                  <a:ext cx="1453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BA54F7E-E106-85F2-E4C3-11FD8D9BDA1B}"/>
                    </a:ext>
                  </a:extLst>
                </p14:cNvPr>
                <p14:cNvContentPartPr/>
                <p14:nvPr/>
              </p14:nvContentPartPr>
              <p14:xfrm>
                <a:off x="6116134" y="5247561"/>
                <a:ext cx="199800" cy="204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BA54F7E-E106-85F2-E4C3-11FD8D9BDA1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107134" y="5238921"/>
                  <a:ext cx="217440" cy="2224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AF245005-6217-96C9-4E0E-252C16EAEB1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096564" y="3429000"/>
            <a:ext cx="2382851" cy="987181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2C4D011-BB3D-1448-7FAC-4D9899569ADD}"/>
              </a:ext>
            </a:extLst>
          </p:cNvPr>
          <p:cNvGrpSpPr/>
          <p:nvPr/>
        </p:nvGrpSpPr>
        <p:grpSpPr>
          <a:xfrm>
            <a:off x="5203174" y="3501561"/>
            <a:ext cx="2646360" cy="231840"/>
            <a:chOff x="5203174" y="3501561"/>
            <a:chExt cx="2646360" cy="23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2A080AF-E3CB-E783-06B7-1487FBE9193A}"/>
                    </a:ext>
                  </a:extLst>
                </p14:cNvPr>
                <p14:cNvContentPartPr/>
                <p14:nvPr/>
              </p14:nvContentPartPr>
              <p14:xfrm>
                <a:off x="5249614" y="3501561"/>
                <a:ext cx="2599920" cy="157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2A080AF-E3CB-E783-06B7-1487FBE9193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40974" y="3492561"/>
                  <a:ext cx="26175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062810C-BAB2-6A33-C789-D9726D246F7D}"/>
                    </a:ext>
                  </a:extLst>
                </p14:cNvPr>
                <p14:cNvContentPartPr/>
                <p14:nvPr/>
              </p14:nvContentPartPr>
              <p14:xfrm>
                <a:off x="5203174" y="3518481"/>
                <a:ext cx="179280" cy="214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062810C-BAB2-6A33-C789-D9726D246F7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94174" y="3509481"/>
                  <a:ext cx="196920" cy="23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36E78DA-9244-510D-9DC7-353AD4C307A5}"/>
              </a:ext>
            </a:extLst>
          </p:cNvPr>
          <p:cNvGrpSpPr/>
          <p:nvPr/>
        </p:nvGrpSpPr>
        <p:grpSpPr>
          <a:xfrm>
            <a:off x="6966094" y="3941481"/>
            <a:ext cx="1085400" cy="301320"/>
            <a:chOff x="6966094" y="3941481"/>
            <a:chExt cx="1085400" cy="30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9535796-8E4C-1D2E-6AC8-60ADFBC203B3}"/>
                    </a:ext>
                  </a:extLst>
                </p14:cNvPr>
                <p14:cNvContentPartPr/>
                <p14:nvPr/>
              </p14:nvContentPartPr>
              <p14:xfrm>
                <a:off x="7090654" y="4120041"/>
                <a:ext cx="960840" cy="36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9535796-8E4C-1D2E-6AC8-60ADFBC203B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82014" y="4111401"/>
                  <a:ext cx="9784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7AF9B8B-F6C6-A38B-8CA4-D43A30C6185B}"/>
                    </a:ext>
                  </a:extLst>
                </p14:cNvPr>
                <p14:cNvContentPartPr/>
                <p14:nvPr/>
              </p14:nvContentPartPr>
              <p14:xfrm>
                <a:off x="6966094" y="3941481"/>
                <a:ext cx="344160" cy="301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7AF9B8B-F6C6-A38B-8CA4-D43A30C6185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57094" y="3932841"/>
                  <a:ext cx="361800" cy="31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AC176B5-0FF4-6AC7-25D6-8CBC6DC75A31}"/>
                  </a:ext>
                </a:extLst>
              </p14:cNvPr>
              <p14:cNvContentPartPr/>
              <p14:nvPr/>
            </p14:nvContentPartPr>
            <p14:xfrm>
              <a:off x="7718494" y="3585801"/>
              <a:ext cx="37908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AC176B5-0FF4-6AC7-25D6-8CBC6DC75A3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09854" y="3577161"/>
                <a:ext cx="39672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D1BF5F91-0010-C1B5-3C90-84C6D605F887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324979" y="154197"/>
            <a:ext cx="2813195" cy="915924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ECEDFD52-9919-76A4-EA48-A0FCBCA77941}"/>
              </a:ext>
            </a:extLst>
          </p:cNvPr>
          <p:cNvGrpSpPr/>
          <p:nvPr/>
        </p:nvGrpSpPr>
        <p:grpSpPr>
          <a:xfrm>
            <a:off x="4464814" y="972921"/>
            <a:ext cx="785160" cy="608040"/>
            <a:chOff x="4464814" y="972921"/>
            <a:chExt cx="785160" cy="60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851A6B1-33F1-A3BA-7242-75A9357D8E08}"/>
                    </a:ext>
                  </a:extLst>
                </p14:cNvPr>
                <p14:cNvContentPartPr/>
                <p14:nvPr/>
              </p14:nvContentPartPr>
              <p14:xfrm>
                <a:off x="4464814" y="972921"/>
                <a:ext cx="699480" cy="523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851A6B1-33F1-A3BA-7242-75A9357D8E0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456174" y="964281"/>
                  <a:ext cx="71712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9E292F9-A74E-3C0F-857C-C1EE375F9794}"/>
                    </a:ext>
                  </a:extLst>
                </p14:cNvPr>
                <p14:cNvContentPartPr/>
                <p14:nvPr/>
              </p14:nvContentPartPr>
              <p14:xfrm>
                <a:off x="4991494" y="1304481"/>
                <a:ext cx="258480" cy="276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9E292F9-A74E-3C0F-857C-C1EE375F979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982854" y="1295481"/>
                  <a:ext cx="276120" cy="29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A10F5B0-2D7A-A819-CF1F-42FA2F1399E4}"/>
                  </a:ext>
                </a:extLst>
              </p14:cNvPr>
              <p14:cNvContentPartPr/>
              <p14:nvPr/>
            </p14:nvContentPartPr>
            <p14:xfrm>
              <a:off x="2754814" y="7385601"/>
              <a:ext cx="3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A10F5B0-2D7A-A819-CF1F-42FA2F1399E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745814" y="737696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9112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C57176-DA2F-93DE-9DF2-7F5D119CA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173" y="308421"/>
            <a:ext cx="5272816" cy="12323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A2EB28-B844-4178-3626-E9A5485F9432}"/>
              </a:ext>
            </a:extLst>
          </p:cNvPr>
          <p:cNvSpPr txBox="1"/>
          <p:nvPr/>
        </p:nvSpPr>
        <p:spPr>
          <a:xfrm>
            <a:off x="890154" y="2342101"/>
            <a:ext cx="107076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We want to simulate p with local effects for the park on campus</a:t>
            </a:r>
          </a:p>
          <a:p>
            <a:endParaRPr lang="en-US" sz="2400" dirty="0"/>
          </a:p>
          <a:p>
            <a:r>
              <a:rPr lang="en-US" sz="2400" dirty="0"/>
              <a:t>We need some local humidity and temperature data</a:t>
            </a:r>
          </a:p>
          <a:p>
            <a:endParaRPr lang="en-US" sz="2400" dirty="0"/>
          </a:p>
          <a:p>
            <a:r>
              <a:rPr lang="en-US" sz="2400" dirty="0"/>
              <a:t>We can simulate this with a few assumptions about the range of the data: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B5E116-B6E0-1B7B-57D0-C6684B13D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667" y="4656134"/>
            <a:ext cx="8697828" cy="15746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6C77A0-A40B-F249-37A8-74A500DF7399}"/>
              </a:ext>
            </a:extLst>
          </p:cNvPr>
          <p:cNvSpPr txBox="1"/>
          <p:nvPr/>
        </p:nvSpPr>
        <p:spPr>
          <a:xfrm>
            <a:off x="890154" y="2090171"/>
            <a:ext cx="4310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Elevation=184 meters</a:t>
            </a:r>
          </a:p>
        </p:txBody>
      </p:sp>
    </p:spTree>
    <p:extLst>
      <p:ext uri="{BB962C8B-B14F-4D97-AF65-F5344CB8AC3E}">
        <p14:creationId xmlns:p14="http://schemas.microsoft.com/office/powerpoint/2010/main" val="158276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4A6A1-2862-E7DC-8F3A-6EC294ECD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06D928-0CAE-B24B-85B0-A5E6474F7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9" y="1562290"/>
            <a:ext cx="5806794" cy="47653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C08CE8-EF3C-4C1B-88D3-3DD1BB61CFF3}"/>
              </a:ext>
            </a:extLst>
          </p:cNvPr>
          <p:cNvSpPr txBox="1"/>
          <p:nvPr/>
        </p:nvSpPr>
        <p:spPr>
          <a:xfrm>
            <a:off x="3877055" y="1828800"/>
            <a:ext cx="5034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&lt;- this exponential distribution is b/c air density is lower when temperature and humidity are higher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6260D1-8BF2-4556-15ED-7EF53FAB622E}"/>
              </a:ext>
            </a:extLst>
          </p:cNvPr>
          <p:cNvSpPr txBox="1"/>
          <p:nvPr/>
        </p:nvSpPr>
        <p:spPr>
          <a:xfrm>
            <a:off x="3877055" y="2613243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&lt;- This rho is the equation we want to solve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59CD2-EC21-5CD2-4794-D05C910E6F7B}"/>
              </a:ext>
            </a:extLst>
          </p:cNvPr>
          <p:cNvSpPr txBox="1"/>
          <p:nvPr/>
        </p:nvSpPr>
        <p:spPr>
          <a:xfrm>
            <a:off x="6096000" y="3129831"/>
            <a:ext cx="3993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&lt;-this is our partial pressure with the humidity prior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314933-D9ED-6AE7-C1C1-062DFECC8CAA}"/>
              </a:ext>
            </a:extLst>
          </p:cNvPr>
          <p:cNvSpPr txBox="1"/>
          <p:nvPr/>
        </p:nvSpPr>
        <p:spPr>
          <a:xfrm>
            <a:off x="5644895" y="3963001"/>
            <a:ext cx="462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&lt;- same but the saturation pressure w/ temp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18338D-F4A9-557B-EF80-65CC2DD9F357}"/>
              </a:ext>
            </a:extLst>
          </p:cNvPr>
          <p:cNvSpPr txBox="1"/>
          <p:nvPr/>
        </p:nvSpPr>
        <p:spPr>
          <a:xfrm>
            <a:off x="5799949" y="4372380"/>
            <a:ext cx="4468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&lt;- temp assumes a student T distribution with DF N-1, mean roughly 60 degrees F,  sigma=1.2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7B4CC2-6F4E-15FC-C549-97F9832BD6FB}"/>
              </a:ext>
            </a:extLst>
          </p:cNvPr>
          <p:cNvSpPr txBox="1"/>
          <p:nvPr/>
        </p:nvSpPr>
        <p:spPr>
          <a:xfrm>
            <a:off x="4446637" y="5215305"/>
            <a:ext cx="4788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&lt;- humidity is normally distributed with mean 70%, sigma around 10 %</a:t>
            </a:r>
          </a:p>
        </p:txBody>
      </p:sp>
    </p:spTree>
    <p:extLst>
      <p:ext uri="{BB962C8B-B14F-4D97-AF65-F5344CB8AC3E}">
        <p14:creationId xmlns:p14="http://schemas.microsoft.com/office/powerpoint/2010/main" val="2020604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258690-EECB-247E-F7C9-3C85F6035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31163" cy="44897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17A902-3263-AF5A-11C4-27499761A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89704"/>
            <a:ext cx="7145107" cy="215311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95BD9EB-C4B2-4093-8426-642F4C74D357}"/>
              </a:ext>
            </a:extLst>
          </p:cNvPr>
          <p:cNvGrpSpPr/>
          <p:nvPr/>
        </p:nvGrpSpPr>
        <p:grpSpPr>
          <a:xfrm>
            <a:off x="3035304" y="145872"/>
            <a:ext cx="6679440" cy="6181920"/>
            <a:chOff x="3035304" y="145872"/>
            <a:chExt cx="6679440" cy="618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79CDA43-06B4-D8A6-DE71-C484562264BF}"/>
                    </a:ext>
                  </a:extLst>
                </p14:cNvPr>
                <p14:cNvContentPartPr/>
                <p14:nvPr/>
              </p14:nvContentPartPr>
              <p14:xfrm>
                <a:off x="3035304" y="383112"/>
                <a:ext cx="6679440" cy="5944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79CDA43-06B4-D8A6-DE71-C484562264B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26304" y="374112"/>
                  <a:ext cx="6697080" cy="59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91D5D0B-286A-5B51-C3B4-0F5BF58517F2}"/>
                    </a:ext>
                  </a:extLst>
                </p14:cNvPr>
                <p14:cNvContentPartPr/>
                <p14:nvPr/>
              </p14:nvContentPartPr>
              <p14:xfrm>
                <a:off x="6702264" y="145872"/>
                <a:ext cx="239760" cy="353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91D5D0B-286A-5B51-C3B4-0F5BF58517F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93624" y="137232"/>
                  <a:ext cx="257400" cy="37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EF7E62D-4B52-0B7A-6ED7-3CF891EF713B}"/>
                  </a:ext>
                </a:extLst>
              </p14:cNvPr>
              <p14:cNvContentPartPr/>
              <p14:nvPr/>
            </p14:nvContentPartPr>
            <p14:xfrm>
              <a:off x="5165784" y="5979672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EF7E62D-4B52-0B7A-6ED7-3CF891EF713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57144" y="597103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A25196B7-7AA3-C5D8-5DBA-3D76E07B8380}"/>
              </a:ext>
            </a:extLst>
          </p:cNvPr>
          <p:cNvGrpSpPr/>
          <p:nvPr/>
        </p:nvGrpSpPr>
        <p:grpSpPr>
          <a:xfrm>
            <a:off x="4516704" y="1150992"/>
            <a:ext cx="4124160" cy="4939560"/>
            <a:chOff x="4516704" y="1150992"/>
            <a:chExt cx="4124160" cy="493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F2B9FB3-13D1-5398-E79A-89AFAC8A4407}"/>
                    </a:ext>
                  </a:extLst>
                </p14:cNvPr>
                <p14:cNvContentPartPr/>
                <p14:nvPr/>
              </p14:nvContentPartPr>
              <p14:xfrm>
                <a:off x="4516704" y="1297512"/>
                <a:ext cx="4124160" cy="4793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F2B9FB3-13D1-5398-E79A-89AFAC8A440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08064" y="1288872"/>
                  <a:ext cx="4141800" cy="48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1B4D961-1422-A405-76D5-170267ECA5DA}"/>
                    </a:ext>
                  </a:extLst>
                </p14:cNvPr>
                <p14:cNvContentPartPr/>
                <p14:nvPr/>
              </p14:nvContentPartPr>
              <p14:xfrm>
                <a:off x="6880464" y="1150992"/>
                <a:ext cx="308520" cy="265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1B4D961-1422-A405-76D5-170267ECA5D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71824" y="1141992"/>
                  <a:ext cx="326160" cy="28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9A4DC73-A949-3202-2ED9-840EDA434494}"/>
                  </a:ext>
                </a:extLst>
              </p14:cNvPr>
              <p14:cNvContentPartPr/>
              <p14:nvPr/>
            </p14:nvContentPartPr>
            <p14:xfrm>
              <a:off x="-576576" y="6473232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9A4DC73-A949-3202-2ED9-840EDA43449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585216" y="646459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427C293-A7A9-8695-6398-B3CC532A02DA}"/>
                  </a:ext>
                </a:extLst>
              </p14:cNvPr>
              <p14:cNvContentPartPr/>
              <p14:nvPr/>
            </p14:nvContentPartPr>
            <p14:xfrm>
              <a:off x="-632016" y="4206672"/>
              <a:ext cx="860400" cy="10969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427C293-A7A9-8695-6398-B3CC532A02D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-641016" y="4198032"/>
                <a:ext cx="878040" cy="111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9568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4D38ED3-3D5F-70FC-7064-85D6759B6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11" y="0"/>
            <a:ext cx="10435041" cy="682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76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5A26A88-072C-2AA9-6CF0-6820060726C5}"/>
                  </a:ext>
                </a:extLst>
              </p14:cNvPr>
              <p14:cNvContentPartPr/>
              <p14:nvPr/>
            </p14:nvContentPartPr>
            <p14:xfrm>
              <a:off x="5275584" y="3300192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5A26A88-072C-2AA9-6CF0-6820060726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6944" y="329155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7B119ED-5BA7-C72E-E4A8-25D340C59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6296025" cy="6648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19B7E9-4541-3549-C107-1DCEA1BE96F4}"/>
              </a:ext>
            </a:extLst>
          </p:cNvPr>
          <p:cNvSpPr txBox="1"/>
          <p:nvPr/>
        </p:nvSpPr>
        <p:spPr>
          <a:xfrm>
            <a:off x="6373414" y="302305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&lt;- #chains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C9BCE2-B69E-9850-0208-1B340BA5A9CA}"/>
              </a:ext>
            </a:extLst>
          </p:cNvPr>
          <p:cNvSpPr txBox="1"/>
          <p:nvPr/>
        </p:nvSpPr>
        <p:spPr>
          <a:xfrm>
            <a:off x="6373414" y="1260978"/>
            <a:ext cx="5201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&lt;-initial state/initial values are a sample taken from </a:t>
            </a:r>
          </a:p>
          <a:p>
            <a:r>
              <a:rPr lang="en-US" dirty="0"/>
              <a:t>the model we defined earlier </a:t>
            </a:r>
          </a:p>
          <a:p>
            <a:r>
              <a:rPr lang="en-US" dirty="0"/>
              <a:t>(one for hum, one for temp)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8DA538-8750-F75F-7DD5-5C0B5AADAA61}"/>
              </a:ext>
            </a:extLst>
          </p:cNvPr>
          <p:cNvSpPr txBox="1"/>
          <p:nvPr/>
        </p:nvSpPr>
        <p:spPr>
          <a:xfrm>
            <a:off x="6373414" y="3122998"/>
            <a:ext cx="5329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&lt;- </a:t>
            </a:r>
            <a:r>
              <a:rPr lang="en-US" dirty="0" err="1"/>
              <a:t>bijectors</a:t>
            </a:r>
            <a:endParaRPr lang="en-US" dirty="0"/>
          </a:p>
          <a:p>
            <a:r>
              <a:rPr lang="en-US" dirty="0"/>
              <a:t>(Basically these are smoothing kernels but not exactly)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21A322-4448-26A2-1A4A-AB2822491F6F}"/>
              </a:ext>
            </a:extLst>
          </p:cNvPr>
          <p:cNvSpPr txBox="1"/>
          <p:nvPr/>
        </p:nvSpPr>
        <p:spPr>
          <a:xfrm flipH="1">
            <a:off x="1366347" y="4673692"/>
            <a:ext cx="518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&lt;-calls our model definition from earlier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4581E9-55D3-9794-2D19-4D03E0B5E438}"/>
              </a:ext>
            </a:extLst>
          </p:cNvPr>
          <p:cNvSpPr txBox="1"/>
          <p:nvPr/>
        </p:nvSpPr>
        <p:spPr>
          <a:xfrm>
            <a:off x="3949326" y="4948012"/>
            <a:ext cx="3133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&lt;- the “live” data we simulated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39386-B223-D2C8-B6E6-40DBC6458DDD}"/>
              </a:ext>
            </a:extLst>
          </p:cNvPr>
          <p:cNvSpPr txBox="1"/>
          <p:nvPr/>
        </p:nvSpPr>
        <p:spPr>
          <a:xfrm>
            <a:off x="2679192" y="6021398"/>
            <a:ext cx="310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&lt;-number of samples per chain</a:t>
            </a:r>
          </a:p>
        </p:txBody>
      </p:sp>
    </p:spTree>
    <p:extLst>
      <p:ext uri="{BB962C8B-B14F-4D97-AF65-F5344CB8AC3E}">
        <p14:creationId xmlns:p14="http://schemas.microsoft.com/office/powerpoint/2010/main" val="1271881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2983</TotalTime>
  <Words>428</Words>
  <Application>Microsoft Office PowerPoint</Application>
  <PresentationFormat>Widescreen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Modeling Air Density in Tensorflow Probability</vt:lpstr>
      <vt:lpstr>Background</vt:lpstr>
      <vt:lpstr>PowerPoint Presentation</vt:lpstr>
      <vt:lpstr>PowerPoint Presentation</vt:lpstr>
      <vt:lpstr>PowerPoint Presentation</vt:lpstr>
      <vt:lpstr>Model</vt:lpstr>
      <vt:lpstr>PowerPoint Presentation</vt:lpstr>
      <vt:lpstr>PowerPoint Presentation</vt:lpstr>
      <vt:lpstr>PowerPoint Presentation</vt:lpstr>
      <vt:lpstr>Model Summary</vt:lpstr>
      <vt:lpstr>Model Summary</vt:lpstr>
      <vt:lpstr>Results</vt:lpstr>
      <vt:lpstr>PowerPoint Presentation</vt:lpstr>
      <vt:lpstr>PowerPoint Presentation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Air Density in Tensorflow Probability</dc:title>
  <dc:creator>Josephine Leugers</dc:creator>
  <cp:lastModifiedBy>Josephine Leugers</cp:lastModifiedBy>
  <cp:revision>5</cp:revision>
  <dcterms:created xsi:type="dcterms:W3CDTF">2022-05-06T19:58:48Z</dcterms:created>
  <dcterms:modified xsi:type="dcterms:W3CDTF">2022-05-08T21:42:05Z</dcterms:modified>
</cp:coreProperties>
</file>