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0F50-A12B-4E8C-B52B-0A5159C2F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EEAB1-9E56-4DA4-B6F9-BD0737A2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B3DAF-9178-44F1-8DA8-F498700D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3C7FA-CD0E-4CDF-82FA-92760B5C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6B34-5624-4F63-9808-BA537503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4A3E-AF45-4213-8CD5-D3927971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89AFD-6A99-489F-80A4-96A007275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B3D4-7C1C-40C7-9443-099DA696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6448-BB2A-46F2-B1C2-63EC261D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15D2-9F25-4BFD-921D-0A8F1CCF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B2900-F619-4914-AA9B-CEF8A2B3B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3DE2A-FE81-4895-830A-01A507932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D54C9-CD65-4415-83AC-21E9988C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1FCE-A32A-402E-9464-482BEA77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F2EA-A626-48A4-B8BC-BB31E1FC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81CE-8026-4F4E-9979-28043159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54D6-ACE9-403D-BCCD-CC76E007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DB4-0D96-4D78-82E3-20FD5285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D714-3E37-45AC-9D0B-94A3138C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BE6C-36AC-40AF-A94A-7F632DB3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E0EA-24A2-4499-AA3E-32AA6E9F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12A3-D158-4566-8734-2CF855AD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ECE2-D916-4FF7-BB7E-B414EC03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406C-5121-4F5E-AE2C-D7BD0867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EB23-8DB3-44BE-B38F-28E29F79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FF5C-1263-4C69-9A88-0D7091FA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7FEA-2130-4F99-9E0D-AB90DAD2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47181-B45A-4312-83B0-E07473A72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C7DE0-5C21-4C99-9DE2-59A846AA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BFEA-EB09-4961-BA26-E721FEF3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D316B-9625-4EA4-8FC1-61FEE3B4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F659-3A3A-4ACC-B79B-BD6430D6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84B4-AE23-42C3-998F-534D8DAC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478E8-36A0-4DE6-AB61-F0344823B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1A9E3-EABA-46EF-A447-E6CFC74A8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000C7-ED75-4A66-977E-9E3221F24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2E441-3A71-4F71-B60D-4904C60D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64408-91A6-4BE6-B241-3D120193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0EF8A-151B-4F2B-9EF4-9FA71C38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44B1-4F4F-49F7-A1B0-49F08A46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43084-7984-4C47-B0DD-50F5EA4C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E79BD-E053-483A-A13A-1BB5C4E6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0E73B-6449-48E5-BBBE-9A0897F7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1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121A2-B4D5-46F7-8D3F-7B0C2D9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219B3-4B34-4128-86EF-78D6D1E3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E74BF-7737-4322-A389-73E3E2FC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560C-BC66-4C3E-8686-B85DFB24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E611-390C-417F-864C-43F059A6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1468-33ED-4AD4-B6B6-DD986F245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61395-AAFD-4079-85B7-2AA4131D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7EC4-DAD4-4CBA-BD9B-BC849CB4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7F3EB-0CBC-423C-972A-E100C9A4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B430-66E8-4FFF-AD2F-174FA38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CB74C-CFF1-4A98-82FF-4E603184D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5AD67-5C25-4C82-AE2E-AEA6AE3A1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623AA-7632-4E48-A002-B1539CDC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6E94F-5E30-4FFB-9D7D-92CD1166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297AC-B827-406D-B7EF-32489BAE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1EEFF-16C3-4D19-B9C6-D315D100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3119-F239-4321-B22D-B206D74B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B249-F9D8-4808-8E39-8CE2B3BD1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4DBE-150E-43F5-96DF-0A6F2EA7C7A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0C0B-7C35-49E7-A4F3-C9FAE7FD2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EB65B-B4D1-4EF8-8387-0D96C7522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308A-FA25-44DE-BFDA-79E45B36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C4DD-0353-4B16-A711-3FE608B2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Roanoke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02D05-087B-47E6-8045-E0F7BABEE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Levi Buck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7ACF-909A-4E50-9014-C9DFEF1F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Roanoke City’s Neighborhoods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A1E6D-7386-4CA3-8614-A7B003D572F9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Roanoke’s approximately 50 neighborhoods are mapped to the right.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Most of these are relatively densely populated, with the few “outliers” around the east, far south, and west representing more suburban areas.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Data was populated from Wikipedia, Google Maps, and official local government sources.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9C7C543-F9E1-422B-B3FA-B4DE450DD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4" t="15871" r="33766" b="20430"/>
          <a:stretch/>
        </p:blipFill>
        <p:spPr>
          <a:xfrm>
            <a:off x="6553679" y="2173287"/>
            <a:ext cx="4429529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97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7ACF-909A-4E50-9014-C9DFEF1F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Roanoke City’s Grocery/Food Clusters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CD7CC-7778-476F-9A47-5A3EA8B6731A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Neighborhoods were essentially clustered on their density of grocery stores and supermarkets, using the number of stores within a half-mile of the center of the neighborhood.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Red neighborhoods tend to have around one or two stores; blue, slightly more.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Note that several neighborhoods completely dropped from the map; these often have no grocery stores or supermarkets near the centers of the neighborhoods.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Data was scraped from Foursquare.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7C543-F9E1-422B-B3FA-B4DE450DD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2" t="31345" r="32841" b="24257"/>
          <a:stretch/>
        </p:blipFill>
        <p:spPr>
          <a:xfrm>
            <a:off x="6199918" y="2173287"/>
            <a:ext cx="5137051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671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7ACF-909A-4E50-9014-C9DFEF1F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Roanoke City’s Poverty Centers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CD7CC-7778-476F-9A47-5A3EA8B6731A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Using Zipatlas data that was scraped using Python and mapped using Folium, the city’s centers of poverty were placed on this map.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Only the city’s poorest areas were marked- those with a poverty level above the national average of 9.2%.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Note that the poverty centers rest close to low-density grocery store areas, and mostly fall in areas where there are </a:t>
            </a:r>
            <a:r>
              <a:rPr lang="en-US" sz="1700" i="1">
                <a:solidFill>
                  <a:srgbClr val="FFFFFF"/>
                </a:solidFill>
              </a:rPr>
              <a:t>no</a:t>
            </a:r>
            <a:r>
              <a:rPr lang="en-US" sz="1700">
                <a:solidFill>
                  <a:srgbClr val="FFFFFF"/>
                </a:solidFill>
              </a:rPr>
              <a:t> walkable grocery options. 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F5E9BA1E-BD93-426F-83AC-9494B8629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7" t="18750" r="34541" b="34443"/>
          <a:stretch/>
        </p:blipFill>
        <p:spPr>
          <a:xfrm>
            <a:off x="6183088" y="2297331"/>
            <a:ext cx="5170711" cy="375558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971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DEF3-F37C-48A4-A616-62609749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D3CA-0BF8-48BE-80D4-B8D2B4AE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Food deserts in the city of Roanoke are a reality, and from this research it appears that the challenges are worse than was first believed. Food accessibility is vital for a growing and prosperous city, and using research like this is how we best target the places that need support the most.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0033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Roanoke Food Deserts</vt:lpstr>
      <vt:lpstr>Roanoke City’s Neighborhoods </vt:lpstr>
      <vt:lpstr>Roanoke City’s Grocery/Food Clusters</vt:lpstr>
      <vt:lpstr>Roanoke City’s Poverty Centers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Roanoke Food Deserts</dc:title>
  <dc:creator>Levi Buck</dc:creator>
  <cp:lastModifiedBy>Levi Buck</cp:lastModifiedBy>
  <cp:revision>2</cp:revision>
  <dcterms:created xsi:type="dcterms:W3CDTF">2021-05-27T23:59:14Z</dcterms:created>
  <dcterms:modified xsi:type="dcterms:W3CDTF">2021-05-28T00:08:13Z</dcterms:modified>
</cp:coreProperties>
</file>