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57" y="534"/>
      </p:cViewPr>
      <p:guideLst>
        <p:guide orient="horz" pos="2160"/>
        <p:guide pos="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80AA-4388-4486-B87C-CC2FA10FE9C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68725-CDF3-46D9-988D-E922D6C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Lighting Strategy for PQI Conference Room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6300" y="1601928"/>
            <a:ext cx="3635061" cy="3654143"/>
            <a:chOff x="3792255" y="1482430"/>
            <a:chExt cx="3635061" cy="3654143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3792255" y="1482435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58145" y="1482436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24035" y="1482434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9925" y="1482432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5815" y="1482430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92255" y="2253094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58145" y="2253095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24035" y="2253093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89925" y="2253091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5815" y="2253089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2255" y="3023753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8145" y="3023754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24035" y="3023752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89925" y="3023750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55815" y="3023748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2255" y="3794412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58145" y="3794413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4035" y="3794411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89925" y="3794409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55815" y="3794407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92255" y="4565071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58145" y="4565072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24035" y="4565070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89925" y="4565068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5815" y="4565066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5396" y="1777584"/>
            <a:ext cx="6428122" cy="3302823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173970" y="2149748"/>
            <a:ext cx="6127476" cy="1671354"/>
            <a:chOff x="3173970" y="2149748"/>
            <a:chExt cx="6127476" cy="1671354"/>
          </a:xfrm>
        </p:grpSpPr>
        <p:sp>
          <p:nvSpPr>
            <p:cNvPr id="31" name="Freeform 30"/>
            <p:cNvSpPr/>
            <p:nvPr/>
          </p:nvSpPr>
          <p:spPr>
            <a:xfrm>
              <a:off x="6001128" y="2149748"/>
              <a:ext cx="3300318" cy="1671354"/>
            </a:xfrm>
            <a:custGeom>
              <a:avLst/>
              <a:gdLst>
                <a:gd name="connsiteX0" fmla="*/ 0 w 3300318"/>
                <a:gd name="connsiteY0" fmla="*/ 423894 h 1671354"/>
                <a:gd name="connsiteX1" fmla="*/ 2900647 w 3300318"/>
                <a:gd name="connsiteY1" fmla="*/ 0 h 1671354"/>
                <a:gd name="connsiteX2" fmla="*/ 3300318 w 3300318"/>
                <a:gd name="connsiteY2" fmla="*/ 1489685 h 1671354"/>
                <a:gd name="connsiteX3" fmla="*/ 1283794 w 3300318"/>
                <a:gd name="connsiteY3" fmla="*/ 1671354 h 1671354"/>
                <a:gd name="connsiteX4" fmla="*/ 0 w 3300318"/>
                <a:gd name="connsiteY4" fmla="*/ 423894 h 167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0318" h="1671354">
                  <a:moveTo>
                    <a:pt x="0" y="423894"/>
                  </a:moveTo>
                  <a:lnTo>
                    <a:pt x="2900647" y="0"/>
                  </a:lnTo>
                  <a:lnTo>
                    <a:pt x="3300318" y="1489685"/>
                  </a:lnTo>
                  <a:lnTo>
                    <a:pt x="1283794" y="1671354"/>
                  </a:lnTo>
                  <a:lnTo>
                    <a:pt x="0" y="423894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73970" y="3143249"/>
              <a:ext cx="571501" cy="5715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12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3" y="950320"/>
            <a:ext cx="6120492" cy="4057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75" y="950320"/>
            <a:ext cx="5355182" cy="49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3134" y="1365199"/>
            <a:ext cx="7274917" cy="3655811"/>
            <a:chOff x="2153134" y="1365199"/>
            <a:chExt cx="7274917" cy="3655811"/>
          </a:xfrm>
        </p:grpSpPr>
        <p:cxnSp>
          <p:nvCxnSpPr>
            <p:cNvPr id="48" name="Straight Connector 47"/>
            <p:cNvCxnSpPr/>
            <p:nvPr/>
          </p:nvCxnSpPr>
          <p:spPr>
            <a:xfrm flipH="1" flipV="1">
              <a:off x="2860427" y="1479019"/>
              <a:ext cx="5996123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2860427" y="1578599"/>
              <a:ext cx="521510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2877035" y="1678178"/>
              <a:ext cx="441747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2877035" y="1777757"/>
              <a:ext cx="363645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2877035" y="1877336"/>
              <a:ext cx="285543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2911227" y="2233197"/>
              <a:ext cx="5996123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2911227" y="2332777"/>
              <a:ext cx="521510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2927835" y="2432356"/>
              <a:ext cx="441747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2927835" y="2531935"/>
              <a:ext cx="363645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927835" y="2631514"/>
              <a:ext cx="285543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962027" y="2987375"/>
              <a:ext cx="5996123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2962027" y="3086955"/>
              <a:ext cx="521510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2978635" y="3186534"/>
              <a:ext cx="441747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2978635" y="3286113"/>
              <a:ext cx="363645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2978635" y="3385692"/>
              <a:ext cx="285543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3012827" y="3741553"/>
              <a:ext cx="5996123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3012827" y="3841133"/>
              <a:ext cx="521510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029435" y="3940712"/>
              <a:ext cx="441747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3029435" y="4040291"/>
              <a:ext cx="363645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3029435" y="4139870"/>
              <a:ext cx="285543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2946402" y="4519176"/>
              <a:ext cx="5996123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2946402" y="4618756"/>
              <a:ext cx="521510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2963010" y="4718335"/>
              <a:ext cx="441747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2963010" y="4817914"/>
              <a:ext cx="363645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2963010" y="4917493"/>
              <a:ext cx="2855436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5792990" y="1365199"/>
              <a:ext cx="3635061" cy="3654143"/>
              <a:chOff x="3792255" y="1482430"/>
              <a:chExt cx="3635061" cy="3654143"/>
            </a:xfrm>
            <a:solidFill>
              <a:schemeClr val="bg1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792255" y="1482435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58145" y="1482436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324035" y="1482434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89925" y="1482432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855815" y="1482430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2255" y="2253094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58145" y="2253095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324035" y="2253093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089925" y="2253091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55815" y="2253089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92255" y="3023753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58145" y="3023754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24035" y="3023752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89925" y="3023750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5815" y="3023748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92255" y="3794412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58145" y="3794413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24035" y="3794411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89925" y="3794409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855815" y="3794407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792255" y="4565071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58145" y="4565072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324035" y="4565070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89925" y="4565068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855815" y="4565066"/>
                <a:ext cx="571501" cy="57150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2860427" y="1379441"/>
              <a:ext cx="406400" cy="5622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60427" y="2174666"/>
              <a:ext cx="406400" cy="5622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60427" y="2915186"/>
              <a:ext cx="406400" cy="5622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60427" y="3663521"/>
              <a:ext cx="406400" cy="5622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60427" y="4458742"/>
              <a:ext cx="406400" cy="5622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153134" y="2771792"/>
              <a:ext cx="406400" cy="102864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Elbow Connector 86"/>
            <p:cNvCxnSpPr>
              <a:stCxn id="78" idx="1"/>
              <a:endCxn id="83" idx="0"/>
            </p:cNvCxnSpPr>
            <p:nvPr/>
          </p:nvCxnSpPr>
          <p:spPr>
            <a:xfrm rot="10800000" flipV="1">
              <a:off x="2356335" y="1660574"/>
              <a:ext cx="504093" cy="1111217"/>
            </a:xfrm>
            <a:prstGeom prst="bentConnector2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endCxn id="83" idx="0"/>
            </p:cNvCxnSpPr>
            <p:nvPr/>
          </p:nvCxnSpPr>
          <p:spPr>
            <a:xfrm rot="10800000" flipV="1">
              <a:off x="2356334" y="2332776"/>
              <a:ext cx="490442" cy="439015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0" idx="1"/>
              <a:endCxn id="83" idx="3"/>
            </p:cNvCxnSpPr>
            <p:nvPr/>
          </p:nvCxnSpPr>
          <p:spPr>
            <a:xfrm rot="10800000" flipV="1">
              <a:off x="2559535" y="3196319"/>
              <a:ext cx="300893" cy="89793"/>
            </a:xfrm>
            <a:prstGeom prst="bentConnector3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1" idx="1"/>
              <a:endCxn id="83" idx="2"/>
            </p:cNvCxnSpPr>
            <p:nvPr/>
          </p:nvCxnSpPr>
          <p:spPr>
            <a:xfrm rot="10800000">
              <a:off x="2356335" y="3800433"/>
              <a:ext cx="504093" cy="144222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2" idx="1"/>
              <a:endCxn id="83" idx="2"/>
            </p:cNvCxnSpPr>
            <p:nvPr/>
          </p:nvCxnSpPr>
          <p:spPr>
            <a:xfrm rot="10800000">
              <a:off x="2356335" y="3800434"/>
              <a:ext cx="504093" cy="939443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3604889" y="875232"/>
            <a:ext cx="15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 </a:t>
            </a:r>
            <a:r>
              <a:rPr lang="en-US" dirty="0" err="1" smtClean="0"/>
              <a:t>Vac</a:t>
            </a:r>
            <a:r>
              <a:rPr lang="en-US" dirty="0" smtClean="0"/>
              <a:t> power</a:t>
            </a:r>
            <a:endParaRPr lang="en-US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2"/>
          <a:srcRect r="5078" b="4482"/>
          <a:stretch/>
        </p:blipFill>
        <p:spPr>
          <a:xfrm>
            <a:off x="9592530" y="0"/>
            <a:ext cx="2555282" cy="2531935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9379424" y="642135"/>
            <a:ext cx="968330" cy="88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969689" y="1124572"/>
            <a:ext cx="379341" cy="764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988793" y="1754897"/>
            <a:ext cx="387736" cy="764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6200000">
            <a:off x="9410577" y="1220072"/>
            <a:ext cx="1118225" cy="489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 flipV="1">
            <a:off x="2860427" y="1479019"/>
            <a:ext cx="599612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860427" y="1578599"/>
            <a:ext cx="5215104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877035" y="1678178"/>
            <a:ext cx="441747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877035" y="1777757"/>
            <a:ext cx="363645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877035" y="1877336"/>
            <a:ext cx="285543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911227" y="2233197"/>
            <a:ext cx="599612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2911227" y="2332777"/>
            <a:ext cx="5215104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2927835" y="2432356"/>
            <a:ext cx="441747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927835" y="2531935"/>
            <a:ext cx="363645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2927835" y="2631514"/>
            <a:ext cx="285543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2962027" y="2987375"/>
            <a:ext cx="599612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2962027" y="3086955"/>
            <a:ext cx="5215104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978635" y="3186534"/>
            <a:ext cx="441747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978635" y="3286113"/>
            <a:ext cx="363645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2978635" y="3385692"/>
            <a:ext cx="285543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012827" y="3741553"/>
            <a:ext cx="599612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012827" y="3841133"/>
            <a:ext cx="5215104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3029435" y="3940712"/>
            <a:ext cx="441747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029435" y="4040291"/>
            <a:ext cx="363645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029435" y="4139870"/>
            <a:ext cx="285543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2946402" y="4519176"/>
            <a:ext cx="599612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2946402" y="4618756"/>
            <a:ext cx="5215104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2963010" y="4718335"/>
            <a:ext cx="441747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2963010" y="4817914"/>
            <a:ext cx="363645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2963010" y="4917493"/>
            <a:ext cx="2855436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792990" y="1365199"/>
            <a:ext cx="3635061" cy="3654143"/>
            <a:chOff x="3792255" y="1482430"/>
            <a:chExt cx="3635061" cy="3654143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3792255" y="1482435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8145" y="1482436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24035" y="1482434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9925" y="1482432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5815" y="1482430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92255" y="2253094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58145" y="2253095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4035" y="2253093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89925" y="2253091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5815" y="2253089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92255" y="3023753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58145" y="3023754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24035" y="3023752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9925" y="3023750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5815" y="3023748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92255" y="3794412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58145" y="3794413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24035" y="3794411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89925" y="3794409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5815" y="3794407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92255" y="4565071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58145" y="4565072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24035" y="4565070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89925" y="4565068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5815" y="4565066"/>
              <a:ext cx="571501" cy="57150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60427" y="1379441"/>
            <a:ext cx="406400" cy="3641569"/>
            <a:chOff x="2860427" y="1379441"/>
            <a:chExt cx="406400" cy="3641569"/>
          </a:xfrm>
          <a:solidFill>
            <a:schemeClr val="accent1"/>
          </a:solidFill>
        </p:grpSpPr>
        <p:sp>
          <p:nvSpPr>
            <p:cNvPr id="78" name="Rectangle 77"/>
            <p:cNvSpPr/>
            <p:nvPr/>
          </p:nvSpPr>
          <p:spPr>
            <a:xfrm>
              <a:off x="2860427" y="1379441"/>
              <a:ext cx="406400" cy="5622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60427" y="2174666"/>
              <a:ext cx="406400" cy="5622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60427" y="2915186"/>
              <a:ext cx="406400" cy="5622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60427" y="3663521"/>
              <a:ext cx="406400" cy="5622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60427" y="4458742"/>
              <a:ext cx="406400" cy="5622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453662" y="2771792"/>
            <a:ext cx="1105872" cy="1028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Elbow Connector 86"/>
          <p:cNvCxnSpPr>
            <a:stCxn id="78" idx="1"/>
            <a:endCxn id="83" idx="0"/>
          </p:cNvCxnSpPr>
          <p:nvPr/>
        </p:nvCxnSpPr>
        <p:spPr>
          <a:xfrm rot="10800000" flipV="1">
            <a:off x="2356335" y="1660574"/>
            <a:ext cx="504093" cy="1111217"/>
          </a:xfrm>
          <a:prstGeom prst="bentConnector2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3" idx="0"/>
          </p:cNvCxnSpPr>
          <p:nvPr/>
        </p:nvCxnSpPr>
        <p:spPr>
          <a:xfrm rot="10800000" flipV="1">
            <a:off x="2356334" y="2332776"/>
            <a:ext cx="490442" cy="439015"/>
          </a:xfrm>
          <a:prstGeom prst="bentConnector2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0" idx="1"/>
            <a:endCxn id="83" idx="3"/>
          </p:cNvCxnSpPr>
          <p:nvPr/>
        </p:nvCxnSpPr>
        <p:spPr>
          <a:xfrm rot="10800000" flipV="1">
            <a:off x="2559535" y="3196319"/>
            <a:ext cx="300893" cy="89793"/>
          </a:xfrm>
          <a:prstGeom prst="bentConnector3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1" idx="1"/>
            <a:endCxn id="83" idx="2"/>
          </p:cNvCxnSpPr>
          <p:nvPr/>
        </p:nvCxnSpPr>
        <p:spPr>
          <a:xfrm rot="10800000">
            <a:off x="2356335" y="3800433"/>
            <a:ext cx="504093" cy="144222"/>
          </a:xfrm>
          <a:prstGeom prst="bentConnector2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2" idx="1"/>
            <a:endCxn id="83" idx="2"/>
          </p:cNvCxnSpPr>
          <p:nvPr/>
        </p:nvCxnSpPr>
        <p:spPr>
          <a:xfrm rot="10800000">
            <a:off x="2356335" y="3800434"/>
            <a:ext cx="504093" cy="939443"/>
          </a:xfrm>
          <a:prstGeom prst="bentConnector2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4889" y="87523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 V dimmer</a:t>
            </a:r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"/>
          <a:srcRect r="5078" b="4482"/>
          <a:stretch/>
        </p:blipFill>
        <p:spPr>
          <a:xfrm>
            <a:off x="9592530" y="0"/>
            <a:ext cx="2555282" cy="25319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3581" y="897004"/>
            <a:ext cx="11853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881811" y="1379441"/>
            <a:ext cx="12425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881811" y="2009766"/>
            <a:ext cx="126999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9603006" y="1449021"/>
            <a:ext cx="1118225" cy="4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1" y="5400315"/>
            <a:ext cx="5186400" cy="133351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32" name="Elbow Connector 31"/>
          <p:cNvCxnSpPr>
            <a:stCxn id="83" idx="1"/>
          </p:cNvCxnSpPr>
          <p:nvPr/>
        </p:nvCxnSpPr>
        <p:spPr>
          <a:xfrm rot="10800000" flipV="1">
            <a:off x="786500" y="3286113"/>
            <a:ext cx="667163" cy="2114202"/>
          </a:xfrm>
          <a:prstGeom prst="bentConnector2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92" y="2860721"/>
            <a:ext cx="6291308" cy="3871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6" y="2860721"/>
            <a:ext cx="5437253" cy="383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96" y="1981488"/>
            <a:ext cx="6347114" cy="4351338"/>
          </a:xfrm>
        </p:spPr>
        <p:txBody>
          <a:bodyPr/>
          <a:lstStyle/>
          <a:p>
            <a:r>
              <a:rPr lang="en-US" dirty="0" smtClean="0"/>
              <a:t>How to connect power?</a:t>
            </a:r>
          </a:p>
          <a:p>
            <a:pPr lvl="1"/>
            <a:r>
              <a:rPr lang="en-US" dirty="0" smtClean="0"/>
              <a:t>All can probably feed off a single outlet</a:t>
            </a:r>
          </a:p>
          <a:p>
            <a:pPr lvl="1"/>
            <a:r>
              <a:rPr lang="en-US" dirty="0" smtClean="0"/>
              <a:t>Wiring question</a:t>
            </a:r>
          </a:p>
          <a:p>
            <a:r>
              <a:rPr lang="en-US" dirty="0" smtClean="0"/>
              <a:t>How to route dimmer lines?</a:t>
            </a:r>
          </a:p>
          <a:p>
            <a:pPr lvl="1"/>
            <a:r>
              <a:rPr lang="en-US" dirty="0" smtClean="0"/>
              <a:t>Wiring question</a:t>
            </a:r>
          </a:p>
          <a:p>
            <a:pPr lvl="1"/>
            <a:r>
              <a:rPr lang="en-US" dirty="0" smtClean="0"/>
              <a:t>One RJ-45 can route four lights (3 + 1 spare)</a:t>
            </a:r>
          </a:p>
          <a:p>
            <a:pPr lvl="1"/>
            <a:r>
              <a:rPr lang="en-US" dirty="0" smtClean="0"/>
              <a:t>Need box to patch lines to USB DAC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557" y="365125"/>
            <a:ext cx="5242860" cy="265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17" y="3724732"/>
            <a:ext cx="5745600" cy="26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Lighting Strategy for PQI Conference 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Levy</dc:creator>
  <cp:lastModifiedBy>Jeremy Levy</cp:lastModifiedBy>
  <cp:revision>10</cp:revision>
  <dcterms:created xsi:type="dcterms:W3CDTF">2017-08-03T15:41:09Z</dcterms:created>
  <dcterms:modified xsi:type="dcterms:W3CDTF">2017-08-03T22:37:04Z</dcterms:modified>
</cp:coreProperties>
</file>