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450D-A881-4A2A-A2B1-C8FD84314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6F88C-5763-4AF7-9DD3-678B99369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D7D4-45FC-436C-AF1B-BF92F09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AD68-249C-4999-BE61-1C8C8BE3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1AD1-8040-4ECB-B117-ED733034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53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997-3404-4DEE-A42D-157854F5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D0D3E-EB00-4B04-9763-4FD56B655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3B65-BC17-48FD-9DAE-514ACF93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F58C-35F3-436E-8DE5-1B9F3178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1D30-D039-42F9-B782-234BF9A5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2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381CD-E666-4A25-96E3-4E4CDB980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A6A5E-9C01-4485-A465-13C106B4B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B451-3CB2-430F-A472-DF0FC656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A375-DC53-4710-A003-DA0E0055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F72F-2C73-450A-B132-3371C476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0B26-05CD-4D9C-9C32-B10DACA1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FE63-6153-4ABA-B7A3-1B8AFB0E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1633-7A9C-4732-A1EF-F30F5E59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28F8-3F97-47FB-AFE0-54F3822D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9671-2326-4342-AE2A-C1E2F224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69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163B-36DF-464C-93EB-19396C7B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703B-13E8-4290-A451-EF7F1DCD6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9AA4-7BBD-4753-A24A-11472FD8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7DA1-A48B-4A17-99A2-792D6C81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F4D4-F981-41E1-B62B-65A459B8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ED46-79AD-4805-84CE-4BBA4EDA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E0A5-E567-4443-8FF3-B9827B05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012A6-89E1-4279-8462-74A01B5F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B1092-75B6-4ADF-BD3C-003FAFC2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AC82-A4F2-440F-A756-46A316E8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0DF75-3373-4A3B-AF16-201C7E05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29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D63-31FF-4352-82B7-A9260F59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3B3AB-A0C5-49CD-8812-1938A2DF2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B0500-28F6-42FA-B011-C64A79991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1BE72-FCF7-4485-AF06-830164E0E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BA119-1397-4F44-9713-D5EAC9462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2790-AA35-4601-ACB1-B9E3259F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46C97-28B3-472F-ACE6-400A21E6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F9ABC-EEA1-44F5-8AE4-12B5F58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23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8AA3-1F7B-4969-861E-103A2CB0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D1C5C-3544-4DA6-9EA5-76CB84BA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B5AF1-00F8-4812-BA78-CB837A68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CBB80-A97E-4357-BA14-96ED7E69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7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47577-103C-4508-9AEF-E79770A0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F04CF-D90B-44BC-8E26-CE93EC76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85C5-D862-4521-AB1B-270EED2E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0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B3DD-6BC3-445B-B606-6C914DE8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76B1-187B-4578-8CC2-74B47668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FE6BC-5AB2-400C-BE7D-B95D4DF96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0481A-E05E-4325-84A3-0C57A044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C33E-367E-4186-932E-3E285FE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FA96A-AF71-4077-8631-B14B779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5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9D36-C0BB-4932-8333-E5732DF6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F218-97DA-4793-AEAA-EE93F3AF1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93395-7D77-44E2-9A7B-F68C90144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DAE02-7DF3-499F-9473-212BCC3D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F9DC6-E3FA-4D04-B88E-2857A6B5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AC88-7C60-41A6-AF7B-D3D83BDB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10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A18E0-6BBA-40C0-A789-600C7F5D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40A6-5B81-457D-B99D-91791306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D664-E8A9-4416-8F0D-14FAC5BE2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E1B5-ED04-41C6-9B4F-56B24090009A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7CE8-5642-40ED-9DC2-583A245D0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5CAA-A16A-414B-99B3-62EA0BA0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0D22-85FB-498F-869C-17A6294084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8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lguenego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BC4C-E315-40BA-8D1B-2EC329BC4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50B7E-D3AA-4491-863A-1A14F5264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215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63682-D440-4987-BFA7-CF080D28F4B4}"/>
              </a:ext>
            </a:extLst>
          </p:cNvPr>
          <p:cNvSpPr/>
          <p:nvPr/>
        </p:nvSpPr>
        <p:spPr>
          <a:xfrm>
            <a:off x="4778774" y="918995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7A7722-61C0-43DC-BF15-4F53B5330DED}"/>
              </a:ext>
            </a:extLst>
          </p:cNvPr>
          <p:cNvSpPr/>
          <p:nvPr/>
        </p:nvSpPr>
        <p:spPr>
          <a:xfrm>
            <a:off x="4474740" y="2035574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9ED06-32AB-40CC-A423-9963DF9A1A4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244398" y="1502557"/>
            <a:ext cx="0" cy="533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2343FD-448C-4CC1-98C6-0469C202C817}"/>
              </a:ext>
            </a:extLst>
          </p:cNvPr>
          <p:cNvSpPr/>
          <p:nvPr/>
        </p:nvSpPr>
        <p:spPr>
          <a:xfrm>
            <a:off x="6668074" y="446478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69202-F3F1-4256-A272-A4C1BD50B882}"/>
              </a:ext>
            </a:extLst>
          </p:cNvPr>
          <p:cNvSpPr/>
          <p:nvPr/>
        </p:nvSpPr>
        <p:spPr>
          <a:xfrm>
            <a:off x="6668074" y="1477284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8A8FBA-3F87-4576-BB56-3CF75C0122A3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5710022" y="738259"/>
            <a:ext cx="958052" cy="47251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858E3-D47E-4010-96CC-C5BE6AE99C0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5710022" y="1210776"/>
            <a:ext cx="958052" cy="5582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5B1495-E9B2-47B0-B3B0-2AD17A16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24" y="845475"/>
            <a:ext cx="2333362" cy="4978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5B22C-AC67-4218-9773-1676F485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26" y="874194"/>
            <a:ext cx="2333362" cy="5000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6192C-15D5-4DA1-B461-D816E52A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816" y="874194"/>
            <a:ext cx="2333362" cy="5002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BCAAB-91AB-4EE8-84A3-3F10FC7BE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221" y="918994"/>
            <a:ext cx="2264752" cy="4931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25B6C-FAD7-4D27-B35F-019BD108CDEE}"/>
              </a:ext>
            </a:extLst>
          </p:cNvPr>
          <p:cNvSpPr txBox="1"/>
          <p:nvPr/>
        </p:nvSpPr>
        <p:spPr>
          <a:xfrm>
            <a:off x="1638788" y="37678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767F2-CCF6-47C9-A40E-58ADD8F842E8}"/>
              </a:ext>
            </a:extLst>
          </p:cNvPr>
          <p:cNvSpPr txBox="1"/>
          <p:nvPr/>
        </p:nvSpPr>
        <p:spPr>
          <a:xfrm>
            <a:off x="3758689" y="326243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DA3FB-D325-4734-80AD-E816F8DBD2E9}"/>
              </a:ext>
            </a:extLst>
          </p:cNvPr>
          <p:cNvSpPr txBox="1"/>
          <p:nvPr/>
        </p:nvSpPr>
        <p:spPr>
          <a:xfrm>
            <a:off x="6276736" y="418143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8521E-A365-4436-9EBD-14A1A70C9840}"/>
              </a:ext>
            </a:extLst>
          </p:cNvPr>
          <p:cNvSpPr txBox="1"/>
          <p:nvPr/>
        </p:nvSpPr>
        <p:spPr>
          <a:xfrm>
            <a:off x="8803972" y="473282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A774AC-D6F2-4281-B970-A91F5DA17190}"/>
              </a:ext>
            </a:extLst>
          </p:cNvPr>
          <p:cNvSpPr/>
          <p:nvPr/>
        </p:nvSpPr>
        <p:spPr>
          <a:xfrm>
            <a:off x="5964277" y="1727711"/>
            <a:ext cx="1677166" cy="10752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36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63682-D440-4987-BFA7-CF080D28F4B4}"/>
              </a:ext>
            </a:extLst>
          </p:cNvPr>
          <p:cNvSpPr/>
          <p:nvPr/>
        </p:nvSpPr>
        <p:spPr>
          <a:xfrm>
            <a:off x="4778774" y="918995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7A7722-61C0-43DC-BF15-4F53B5330DED}"/>
              </a:ext>
            </a:extLst>
          </p:cNvPr>
          <p:cNvSpPr/>
          <p:nvPr/>
        </p:nvSpPr>
        <p:spPr>
          <a:xfrm>
            <a:off x="4474740" y="2035574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9ED06-32AB-40CC-A423-9963DF9A1A4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244398" y="1502557"/>
            <a:ext cx="0" cy="533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2343FD-448C-4CC1-98C6-0469C202C817}"/>
              </a:ext>
            </a:extLst>
          </p:cNvPr>
          <p:cNvSpPr/>
          <p:nvPr/>
        </p:nvSpPr>
        <p:spPr>
          <a:xfrm>
            <a:off x="6668074" y="446478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69202-F3F1-4256-A272-A4C1BD50B882}"/>
              </a:ext>
            </a:extLst>
          </p:cNvPr>
          <p:cNvSpPr/>
          <p:nvPr/>
        </p:nvSpPr>
        <p:spPr>
          <a:xfrm>
            <a:off x="6668074" y="1477284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8A8FBA-3F87-4576-BB56-3CF75C0122A3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5710022" y="738259"/>
            <a:ext cx="958052" cy="47251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858E3-D47E-4010-96CC-C5BE6AE99C0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5710022" y="1210776"/>
            <a:ext cx="958052" cy="5582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D0FCF4-4E91-49D6-88E8-C3AE675811E9}"/>
              </a:ext>
            </a:extLst>
          </p:cNvPr>
          <p:cNvSpPr/>
          <p:nvPr/>
        </p:nvSpPr>
        <p:spPr>
          <a:xfrm>
            <a:off x="2161170" y="4379777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960C07-D899-4307-8A2F-40A2B9E0AA1E}"/>
              </a:ext>
            </a:extLst>
          </p:cNvPr>
          <p:cNvSpPr/>
          <p:nvPr/>
        </p:nvSpPr>
        <p:spPr>
          <a:xfrm>
            <a:off x="2161170" y="3568190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614E6D-29EA-459A-958E-D1B58ADE654A}"/>
              </a:ext>
            </a:extLst>
          </p:cNvPr>
          <p:cNvSpPr/>
          <p:nvPr/>
        </p:nvSpPr>
        <p:spPr>
          <a:xfrm>
            <a:off x="2161170" y="2756604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96262-BF26-4265-BFB0-FEBB3261D285}"/>
              </a:ext>
            </a:extLst>
          </p:cNvPr>
          <p:cNvSpPr/>
          <p:nvPr/>
        </p:nvSpPr>
        <p:spPr>
          <a:xfrm>
            <a:off x="2889474" y="1610539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8EADC-9F37-414F-B728-A62D31613CD6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2930828" y="2194101"/>
            <a:ext cx="424270" cy="56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0081A3-0A82-443D-9DAE-F5D470D5B72D}"/>
              </a:ext>
            </a:extLst>
          </p:cNvPr>
          <p:cNvCxnSpPr>
            <a:stCxn id="12" idx="7"/>
            <a:endCxn id="15" idx="2"/>
          </p:cNvCxnSpPr>
          <p:nvPr/>
        </p:nvCxnSpPr>
        <p:spPr>
          <a:xfrm flipH="1" flipV="1">
            <a:off x="3355098" y="2194101"/>
            <a:ext cx="119960" cy="1475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139B7F-18C2-4CA9-B214-BCA85C158D67}"/>
              </a:ext>
            </a:extLst>
          </p:cNvPr>
          <p:cNvCxnSpPr>
            <a:stCxn id="10" idx="0"/>
            <a:endCxn id="15" idx="2"/>
          </p:cNvCxnSpPr>
          <p:nvPr/>
        </p:nvCxnSpPr>
        <p:spPr>
          <a:xfrm flipV="1">
            <a:off x="2930828" y="2194101"/>
            <a:ext cx="424270" cy="2185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D34EEB-39C5-4D3C-8CB1-D9CED4FC4B74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3820722" y="1210776"/>
            <a:ext cx="958052" cy="6915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2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63682-D440-4987-BFA7-CF080D28F4B4}"/>
              </a:ext>
            </a:extLst>
          </p:cNvPr>
          <p:cNvSpPr/>
          <p:nvPr/>
        </p:nvSpPr>
        <p:spPr>
          <a:xfrm>
            <a:off x="4778774" y="918995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7A7722-61C0-43DC-BF15-4F53B5330DED}"/>
              </a:ext>
            </a:extLst>
          </p:cNvPr>
          <p:cNvSpPr/>
          <p:nvPr/>
        </p:nvSpPr>
        <p:spPr>
          <a:xfrm>
            <a:off x="4474740" y="2035574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9ED06-32AB-40CC-A423-9963DF9A1A4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244398" y="1502557"/>
            <a:ext cx="0" cy="533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2343FD-448C-4CC1-98C6-0469C202C817}"/>
              </a:ext>
            </a:extLst>
          </p:cNvPr>
          <p:cNvSpPr/>
          <p:nvPr/>
        </p:nvSpPr>
        <p:spPr>
          <a:xfrm>
            <a:off x="6668074" y="446478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69202-F3F1-4256-A272-A4C1BD50B882}"/>
              </a:ext>
            </a:extLst>
          </p:cNvPr>
          <p:cNvSpPr/>
          <p:nvPr/>
        </p:nvSpPr>
        <p:spPr>
          <a:xfrm>
            <a:off x="6668074" y="1477284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8A8FBA-3F87-4576-BB56-3CF75C0122A3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5710022" y="738259"/>
            <a:ext cx="958052" cy="47251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858E3-D47E-4010-96CC-C5BE6AE99C0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5710022" y="1210776"/>
            <a:ext cx="958052" cy="5582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D0FCF4-4E91-49D6-88E8-C3AE675811E9}"/>
              </a:ext>
            </a:extLst>
          </p:cNvPr>
          <p:cNvSpPr/>
          <p:nvPr/>
        </p:nvSpPr>
        <p:spPr>
          <a:xfrm>
            <a:off x="2161170" y="4379777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960C07-D899-4307-8A2F-40A2B9E0AA1E}"/>
              </a:ext>
            </a:extLst>
          </p:cNvPr>
          <p:cNvSpPr/>
          <p:nvPr/>
        </p:nvSpPr>
        <p:spPr>
          <a:xfrm>
            <a:off x="2161170" y="3568190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614E6D-29EA-459A-958E-D1B58ADE654A}"/>
              </a:ext>
            </a:extLst>
          </p:cNvPr>
          <p:cNvSpPr/>
          <p:nvPr/>
        </p:nvSpPr>
        <p:spPr>
          <a:xfrm>
            <a:off x="2161170" y="2756604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96262-BF26-4265-BFB0-FEBB3261D285}"/>
              </a:ext>
            </a:extLst>
          </p:cNvPr>
          <p:cNvSpPr/>
          <p:nvPr/>
        </p:nvSpPr>
        <p:spPr>
          <a:xfrm>
            <a:off x="2889474" y="1610539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8EADC-9F37-414F-B728-A62D31613CD6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2930828" y="2194101"/>
            <a:ext cx="424270" cy="56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0081A3-0A82-443D-9DAE-F5D470D5B72D}"/>
              </a:ext>
            </a:extLst>
          </p:cNvPr>
          <p:cNvCxnSpPr>
            <a:stCxn id="12" idx="7"/>
            <a:endCxn id="15" idx="2"/>
          </p:cNvCxnSpPr>
          <p:nvPr/>
        </p:nvCxnSpPr>
        <p:spPr>
          <a:xfrm flipH="1" flipV="1">
            <a:off x="3355098" y="2194101"/>
            <a:ext cx="119960" cy="1475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139B7F-18C2-4CA9-B214-BCA85C158D67}"/>
              </a:ext>
            </a:extLst>
          </p:cNvPr>
          <p:cNvCxnSpPr>
            <a:cxnSpLocks/>
          </p:cNvCxnSpPr>
          <p:nvPr/>
        </p:nvCxnSpPr>
        <p:spPr>
          <a:xfrm flipV="1">
            <a:off x="2915129" y="2189792"/>
            <a:ext cx="424270" cy="2185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D34EEB-39C5-4D3C-8CB1-D9CED4FC4B74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3820722" y="1210776"/>
            <a:ext cx="958052" cy="6915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C01FF85-BFB5-4B62-BA1A-3CB25A64997E}"/>
              </a:ext>
            </a:extLst>
          </p:cNvPr>
          <p:cNvSpPr/>
          <p:nvPr/>
        </p:nvSpPr>
        <p:spPr>
          <a:xfrm>
            <a:off x="6304306" y="3429000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44CCAA-A007-4860-9138-424527F36025}"/>
              </a:ext>
            </a:extLst>
          </p:cNvPr>
          <p:cNvSpPr/>
          <p:nvPr/>
        </p:nvSpPr>
        <p:spPr>
          <a:xfrm>
            <a:off x="6304306" y="4262032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12180-C4FB-4281-926C-BB613201EA14}"/>
              </a:ext>
            </a:extLst>
          </p:cNvPr>
          <p:cNvSpPr txBox="1"/>
          <p:nvPr/>
        </p:nvSpPr>
        <p:spPr>
          <a:xfrm>
            <a:off x="6014056" y="293577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19CD2-EE87-4475-951F-33B84D3140A9}"/>
              </a:ext>
            </a:extLst>
          </p:cNvPr>
          <p:cNvCxnSpPr>
            <a:stCxn id="17" idx="0"/>
            <a:endCxn id="4" idx="2"/>
          </p:cNvCxnSpPr>
          <p:nvPr/>
        </p:nvCxnSpPr>
        <p:spPr>
          <a:xfrm flipH="1" flipV="1">
            <a:off x="5244398" y="1502557"/>
            <a:ext cx="1829566" cy="19264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DC2EB-34D3-47D7-BF4E-7F07DC7B1096}"/>
              </a:ext>
            </a:extLst>
          </p:cNvPr>
          <p:cNvCxnSpPr>
            <a:stCxn id="20" idx="1"/>
            <a:endCxn id="4" idx="2"/>
          </p:cNvCxnSpPr>
          <p:nvPr/>
        </p:nvCxnSpPr>
        <p:spPr>
          <a:xfrm flipH="1" flipV="1">
            <a:off x="5244398" y="1502557"/>
            <a:ext cx="1285336" cy="28610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55EE2-3274-4D20-AEC6-0E9BA3440826}"/>
              </a:ext>
            </a:extLst>
          </p:cNvPr>
          <p:cNvSpPr/>
          <p:nvPr/>
        </p:nvSpPr>
        <p:spPr>
          <a:xfrm>
            <a:off x="7426627" y="3943926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E9811-D860-46CA-B58D-7EA31419D8E7}"/>
              </a:ext>
            </a:extLst>
          </p:cNvPr>
          <p:cNvSpPr/>
          <p:nvPr/>
        </p:nvSpPr>
        <p:spPr>
          <a:xfrm>
            <a:off x="7806861" y="851124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601B3A-C946-411E-8C3F-F12C28009AD6}"/>
              </a:ext>
            </a:extLst>
          </p:cNvPr>
          <p:cNvSpPr/>
          <p:nvPr/>
        </p:nvSpPr>
        <p:spPr>
          <a:xfrm>
            <a:off x="1294419" y="3823881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A6A5E1-E127-4E9B-809A-0D44449FBEFD}"/>
              </a:ext>
            </a:extLst>
          </p:cNvPr>
          <p:cNvSpPr/>
          <p:nvPr/>
        </p:nvSpPr>
        <p:spPr>
          <a:xfrm>
            <a:off x="215581" y="2785607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</p:spTree>
    <p:extLst>
      <p:ext uri="{BB962C8B-B14F-4D97-AF65-F5344CB8AC3E}">
        <p14:creationId xmlns:p14="http://schemas.microsoft.com/office/powerpoint/2010/main" val="70717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0D32-9966-4997-8064-54C1DFA7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135D-A71E-4708-8FF4-77933FD6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Modules : @</a:t>
            </a:r>
            <a:r>
              <a:rPr lang="fr-FR" dirty="0" err="1"/>
              <a:t>NgModules</a:t>
            </a:r>
            <a:r>
              <a:rPr lang="fr-FR" dirty="0"/>
              <a:t>, paquet de directive pipe et composant</a:t>
            </a:r>
          </a:p>
          <a:p>
            <a:r>
              <a:rPr lang="fr-FR" dirty="0"/>
              <a:t>Composant : @Component, intelligent visuel et communiquant</a:t>
            </a:r>
          </a:p>
          <a:p>
            <a:r>
              <a:rPr lang="fr-FR" dirty="0"/>
              <a:t>Directive : @Directive, intelligent, communiquant, emprunte un visuel</a:t>
            </a:r>
          </a:p>
          <a:p>
            <a:r>
              <a:rPr lang="fr-FR" dirty="0"/>
              <a:t>Pipe : @Pipe</a:t>
            </a:r>
          </a:p>
          <a:p>
            <a:r>
              <a:rPr lang="fr-FR" dirty="0"/>
              <a:t>Service : @Injectable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75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592A-8C64-4DCC-A953-F44ED3CD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703D-4DCF-44A1-90B9-18F16AAC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https://css-tricks.com/snippets/css/a-guide-to-flexbox/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17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8289EC1-9485-48A4-88B3-52E2BEEE0F0E}"/>
              </a:ext>
            </a:extLst>
          </p:cNvPr>
          <p:cNvSpPr/>
          <p:nvPr/>
        </p:nvSpPr>
        <p:spPr>
          <a:xfrm>
            <a:off x="8799377" y="3391091"/>
            <a:ext cx="3267027" cy="3404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63682-D440-4987-BFA7-CF080D28F4B4}"/>
              </a:ext>
            </a:extLst>
          </p:cNvPr>
          <p:cNvSpPr/>
          <p:nvPr/>
        </p:nvSpPr>
        <p:spPr>
          <a:xfrm>
            <a:off x="4778774" y="918995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7A7722-61C0-43DC-BF15-4F53B5330DED}"/>
              </a:ext>
            </a:extLst>
          </p:cNvPr>
          <p:cNvSpPr/>
          <p:nvPr/>
        </p:nvSpPr>
        <p:spPr>
          <a:xfrm>
            <a:off x="4474740" y="2035574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9ED06-32AB-40CC-A423-9963DF9A1A4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244398" y="1502557"/>
            <a:ext cx="0" cy="533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2343FD-448C-4CC1-98C6-0469C202C817}"/>
              </a:ext>
            </a:extLst>
          </p:cNvPr>
          <p:cNvSpPr/>
          <p:nvPr/>
        </p:nvSpPr>
        <p:spPr>
          <a:xfrm>
            <a:off x="6668074" y="446478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69202-F3F1-4256-A272-A4C1BD50B882}"/>
              </a:ext>
            </a:extLst>
          </p:cNvPr>
          <p:cNvSpPr/>
          <p:nvPr/>
        </p:nvSpPr>
        <p:spPr>
          <a:xfrm>
            <a:off x="6668074" y="1477284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8A8FBA-3F87-4576-BB56-3CF75C0122A3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5710022" y="738259"/>
            <a:ext cx="958052" cy="47251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858E3-D47E-4010-96CC-C5BE6AE99C0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5710022" y="1210776"/>
            <a:ext cx="958052" cy="5582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D0FCF4-4E91-49D6-88E8-C3AE675811E9}"/>
              </a:ext>
            </a:extLst>
          </p:cNvPr>
          <p:cNvSpPr/>
          <p:nvPr/>
        </p:nvSpPr>
        <p:spPr>
          <a:xfrm>
            <a:off x="2161170" y="4379777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960C07-D899-4307-8A2F-40A2B9E0AA1E}"/>
              </a:ext>
            </a:extLst>
          </p:cNvPr>
          <p:cNvSpPr/>
          <p:nvPr/>
        </p:nvSpPr>
        <p:spPr>
          <a:xfrm>
            <a:off x="2161170" y="3568190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614E6D-29EA-459A-958E-D1B58ADE654A}"/>
              </a:ext>
            </a:extLst>
          </p:cNvPr>
          <p:cNvSpPr/>
          <p:nvPr/>
        </p:nvSpPr>
        <p:spPr>
          <a:xfrm>
            <a:off x="2161170" y="2756604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96262-BF26-4265-BFB0-FEBB3261D285}"/>
              </a:ext>
            </a:extLst>
          </p:cNvPr>
          <p:cNvSpPr/>
          <p:nvPr/>
        </p:nvSpPr>
        <p:spPr>
          <a:xfrm>
            <a:off x="2889474" y="1610539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8EADC-9F37-414F-B728-A62D31613CD6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2930828" y="2194101"/>
            <a:ext cx="424270" cy="56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0081A3-0A82-443D-9DAE-F5D470D5B72D}"/>
              </a:ext>
            </a:extLst>
          </p:cNvPr>
          <p:cNvCxnSpPr>
            <a:stCxn id="12" idx="7"/>
            <a:endCxn id="15" idx="2"/>
          </p:cNvCxnSpPr>
          <p:nvPr/>
        </p:nvCxnSpPr>
        <p:spPr>
          <a:xfrm flipH="1" flipV="1">
            <a:off x="3355098" y="2194101"/>
            <a:ext cx="119960" cy="1475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139B7F-18C2-4CA9-B214-BCA85C158D67}"/>
              </a:ext>
            </a:extLst>
          </p:cNvPr>
          <p:cNvCxnSpPr>
            <a:cxnSpLocks/>
          </p:cNvCxnSpPr>
          <p:nvPr/>
        </p:nvCxnSpPr>
        <p:spPr>
          <a:xfrm flipV="1">
            <a:off x="2915129" y="2189792"/>
            <a:ext cx="424270" cy="2185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D34EEB-39C5-4D3C-8CB1-D9CED4FC4B74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3820722" y="1210776"/>
            <a:ext cx="958052" cy="6915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C01FF85-BFB5-4B62-BA1A-3CB25A64997E}"/>
              </a:ext>
            </a:extLst>
          </p:cNvPr>
          <p:cNvSpPr/>
          <p:nvPr/>
        </p:nvSpPr>
        <p:spPr>
          <a:xfrm>
            <a:off x="5605485" y="3541748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44CCAA-A007-4860-9138-424527F36025}"/>
              </a:ext>
            </a:extLst>
          </p:cNvPr>
          <p:cNvSpPr/>
          <p:nvPr/>
        </p:nvSpPr>
        <p:spPr>
          <a:xfrm>
            <a:off x="5494825" y="4326340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12180-C4FB-4281-926C-BB613201EA14}"/>
              </a:ext>
            </a:extLst>
          </p:cNvPr>
          <p:cNvSpPr txBox="1"/>
          <p:nvPr/>
        </p:nvSpPr>
        <p:spPr>
          <a:xfrm>
            <a:off x="6014056" y="293577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19CD2-EE87-4475-951F-33B84D3140A9}"/>
              </a:ext>
            </a:extLst>
          </p:cNvPr>
          <p:cNvCxnSpPr>
            <a:stCxn id="17" idx="0"/>
            <a:endCxn id="4" idx="2"/>
          </p:cNvCxnSpPr>
          <p:nvPr/>
        </p:nvCxnSpPr>
        <p:spPr>
          <a:xfrm flipH="1" flipV="1">
            <a:off x="5244398" y="1502557"/>
            <a:ext cx="1130745" cy="20391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DC2EB-34D3-47D7-BF4E-7F07DC7B1096}"/>
              </a:ext>
            </a:extLst>
          </p:cNvPr>
          <p:cNvCxnSpPr>
            <a:stCxn id="20" idx="1"/>
            <a:endCxn id="4" idx="2"/>
          </p:cNvCxnSpPr>
          <p:nvPr/>
        </p:nvCxnSpPr>
        <p:spPr>
          <a:xfrm flipH="1" flipV="1">
            <a:off x="5244398" y="1502557"/>
            <a:ext cx="475855" cy="2925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55EE2-3274-4D20-AEC6-0E9BA3440826}"/>
              </a:ext>
            </a:extLst>
          </p:cNvPr>
          <p:cNvSpPr/>
          <p:nvPr/>
        </p:nvSpPr>
        <p:spPr>
          <a:xfrm>
            <a:off x="6686347" y="4070287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E9811-D860-46CA-B58D-7EA31419D8E7}"/>
              </a:ext>
            </a:extLst>
          </p:cNvPr>
          <p:cNvSpPr/>
          <p:nvPr/>
        </p:nvSpPr>
        <p:spPr>
          <a:xfrm>
            <a:off x="7806861" y="851124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601B3A-C946-411E-8C3F-F12C28009AD6}"/>
              </a:ext>
            </a:extLst>
          </p:cNvPr>
          <p:cNvSpPr/>
          <p:nvPr/>
        </p:nvSpPr>
        <p:spPr>
          <a:xfrm>
            <a:off x="1294419" y="3823881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A6A5E1-E127-4E9B-809A-0D44449FBEFD}"/>
              </a:ext>
            </a:extLst>
          </p:cNvPr>
          <p:cNvSpPr/>
          <p:nvPr/>
        </p:nvSpPr>
        <p:spPr>
          <a:xfrm>
            <a:off x="215581" y="2785607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76706F-7E9D-4523-9D47-D277E1CC6B2D}"/>
              </a:ext>
            </a:extLst>
          </p:cNvPr>
          <p:cNvSpPr/>
          <p:nvPr/>
        </p:nvSpPr>
        <p:spPr>
          <a:xfrm>
            <a:off x="9644852" y="4953288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66BB67-9D69-4E31-A0EF-90DB20E417A3}"/>
              </a:ext>
            </a:extLst>
          </p:cNvPr>
          <p:cNvSpPr/>
          <p:nvPr/>
        </p:nvSpPr>
        <p:spPr>
          <a:xfrm>
            <a:off x="9644852" y="5824516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F70D20-18F9-41A0-8D8C-0990B31154C8}"/>
              </a:ext>
            </a:extLst>
          </p:cNvPr>
          <p:cNvSpPr/>
          <p:nvPr/>
        </p:nvSpPr>
        <p:spPr>
          <a:xfrm>
            <a:off x="9483262" y="4192340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127BA8-F3A6-4FB9-9E1A-26AC9FA75218}"/>
              </a:ext>
            </a:extLst>
          </p:cNvPr>
          <p:cNvCxnSpPr>
            <a:stCxn id="28" idx="0"/>
            <a:endCxn id="30" idx="2"/>
          </p:cNvCxnSpPr>
          <p:nvPr/>
        </p:nvCxnSpPr>
        <p:spPr>
          <a:xfrm flipH="1" flipV="1">
            <a:off x="9948886" y="4775902"/>
            <a:ext cx="465624" cy="1773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EE421A-686B-4B4A-9DED-83BA66824964}"/>
              </a:ext>
            </a:extLst>
          </p:cNvPr>
          <p:cNvCxnSpPr>
            <a:stCxn id="29" idx="1"/>
            <a:endCxn id="30" idx="2"/>
          </p:cNvCxnSpPr>
          <p:nvPr/>
        </p:nvCxnSpPr>
        <p:spPr>
          <a:xfrm flipV="1">
            <a:off x="9870280" y="4775902"/>
            <a:ext cx="78606" cy="1150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F26C8-E366-434C-942D-8999AFF96D0B}"/>
              </a:ext>
            </a:extLst>
          </p:cNvPr>
          <p:cNvSpPr/>
          <p:nvPr/>
        </p:nvSpPr>
        <p:spPr>
          <a:xfrm>
            <a:off x="10490328" y="3651237"/>
            <a:ext cx="1462351" cy="347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0E0603-271A-4533-9DCF-8B2F2C1CFEC9}"/>
              </a:ext>
            </a:extLst>
          </p:cNvPr>
          <p:cNvCxnSpPr>
            <a:cxnSpLocks/>
            <a:stCxn id="36" idx="1"/>
            <a:endCxn id="30" idx="0"/>
          </p:cNvCxnSpPr>
          <p:nvPr/>
        </p:nvCxnSpPr>
        <p:spPr>
          <a:xfrm flipH="1">
            <a:off x="9948886" y="3824888"/>
            <a:ext cx="541442" cy="36745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ADCC61-59B5-4093-B4D6-0604FCD5FA51}"/>
              </a:ext>
            </a:extLst>
          </p:cNvPr>
          <p:cNvCxnSpPr>
            <a:stCxn id="30" idx="0"/>
            <a:endCxn id="8" idx="2"/>
          </p:cNvCxnSpPr>
          <p:nvPr/>
        </p:nvCxnSpPr>
        <p:spPr>
          <a:xfrm flipH="1" flipV="1">
            <a:off x="7336260" y="1030040"/>
            <a:ext cx="2612626" cy="31623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F7BB6B-B48C-4F42-8046-A3A65C0A4252}"/>
              </a:ext>
            </a:extLst>
          </p:cNvPr>
          <p:cNvSpPr/>
          <p:nvPr/>
        </p:nvSpPr>
        <p:spPr>
          <a:xfrm>
            <a:off x="9153957" y="1502557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9C494A-537C-48BC-AD47-5B74B2036EEF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flipH="1" flipV="1">
            <a:off x="8004445" y="1769065"/>
            <a:ext cx="1149512" cy="2527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7CCBBB-2C35-4309-A642-51E834B2B5CD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>
            <a:off x="9822143" y="2086119"/>
            <a:ext cx="126743" cy="210622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3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3F9D-8C90-4F3F-A6AC-E378C936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45"/>
            <a:ext cx="10515600" cy="1325563"/>
          </a:xfrm>
        </p:spPr>
        <p:txBody>
          <a:bodyPr/>
          <a:lstStyle/>
          <a:p>
            <a:r>
              <a:rPr lang="en-US" dirty="0"/>
              <a:t>Lazy loading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44B30F-C856-4690-82D4-67BCF6961989}"/>
              </a:ext>
            </a:extLst>
          </p:cNvPr>
          <p:cNvCxnSpPr/>
          <p:nvPr/>
        </p:nvCxnSpPr>
        <p:spPr>
          <a:xfrm flipV="1">
            <a:off x="422738" y="2030979"/>
            <a:ext cx="11551767" cy="41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150795-87C7-4245-ACA7-0518EBD0391B}"/>
              </a:ext>
            </a:extLst>
          </p:cNvPr>
          <p:cNvCxnSpPr/>
          <p:nvPr/>
        </p:nvCxnSpPr>
        <p:spPr>
          <a:xfrm>
            <a:off x="762766" y="1851775"/>
            <a:ext cx="0" cy="6203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61608B-3F5D-4A0E-AB8C-8794F684F5DC}"/>
              </a:ext>
            </a:extLst>
          </p:cNvPr>
          <p:cNvSpPr txBox="1"/>
          <p:nvPr/>
        </p:nvSpPr>
        <p:spPr>
          <a:xfrm>
            <a:off x="422738" y="266968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8B248C-D9AC-4D02-BE2D-7E8E5EAD0F0D}"/>
              </a:ext>
            </a:extLst>
          </p:cNvPr>
          <p:cNvCxnSpPr/>
          <p:nvPr/>
        </p:nvCxnSpPr>
        <p:spPr>
          <a:xfrm>
            <a:off x="4126287" y="1746090"/>
            <a:ext cx="0" cy="726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2F19C0-69A1-46DD-BB6A-48D7016DB438}"/>
              </a:ext>
            </a:extLst>
          </p:cNvPr>
          <p:cNvSpPr txBox="1"/>
          <p:nvPr/>
        </p:nvSpPr>
        <p:spPr>
          <a:xfrm>
            <a:off x="3868969" y="2669680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053AB-3E15-4920-B938-44394FD2D536}"/>
              </a:ext>
            </a:extLst>
          </p:cNvPr>
          <p:cNvSpPr/>
          <p:nvPr/>
        </p:nvSpPr>
        <p:spPr>
          <a:xfrm>
            <a:off x="762767" y="1916105"/>
            <a:ext cx="340028" cy="35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491B8-FB68-48CA-B927-B185BA23E41E}"/>
              </a:ext>
            </a:extLst>
          </p:cNvPr>
          <p:cNvSpPr/>
          <p:nvPr/>
        </p:nvSpPr>
        <p:spPr>
          <a:xfrm>
            <a:off x="1378492" y="1916104"/>
            <a:ext cx="340028" cy="35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0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8B67-40DC-4E3F-A6B1-F51C5330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D472FA-174A-4ED9-8854-FBAC9EA52858}"/>
              </a:ext>
            </a:extLst>
          </p:cNvPr>
          <p:cNvCxnSpPr/>
          <p:nvPr/>
        </p:nvCxnSpPr>
        <p:spPr>
          <a:xfrm>
            <a:off x="427333" y="2279108"/>
            <a:ext cx="113725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7F783D-B2BC-47D8-AA73-861EED191486}"/>
              </a:ext>
            </a:extLst>
          </p:cNvPr>
          <p:cNvCxnSpPr/>
          <p:nvPr/>
        </p:nvCxnSpPr>
        <p:spPr>
          <a:xfrm>
            <a:off x="896020" y="2035574"/>
            <a:ext cx="0" cy="496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B46F522-1B83-4921-AB0C-55483A92EAE0}"/>
              </a:ext>
            </a:extLst>
          </p:cNvPr>
          <p:cNvSpPr/>
          <p:nvPr/>
        </p:nvSpPr>
        <p:spPr>
          <a:xfrm>
            <a:off x="2481286" y="1994219"/>
            <a:ext cx="546801" cy="601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DECC1-7131-4735-A306-EA5ED99DC8EA}"/>
              </a:ext>
            </a:extLst>
          </p:cNvPr>
          <p:cNvSpPr txBox="1"/>
          <p:nvPr/>
        </p:nvSpPr>
        <p:spPr>
          <a:xfrm>
            <a:off x="2456944" y="260534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CEA6C4-1B93-42EE-8054-6E03AAE48840}"/>
              </a:ext>
            </a:extLst>
          </p:cNvPr>
          <p:cNvSpPr/>
          <p:nvPr/>
        </p:nvSpPr>
        <p:spPr>
          <a:xfrm>
            <a:off x="3617010" y="2003407"/>
            <a:ext cx="546801" cy="601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2D8A8-4499-46C2-B7F3-9CBDF4497F9D}"/>
              </a:ext>
            </a:extLst>
          </p:cNvPr>
          <p:cNvSpPr txBox="1"/>
          <p:nvPr/>
        </p:nvSpPr>
        <p:spPr>
          <a:xfrm>
            <a:off x="3592668" y="260534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AA861E-B00B-4ECA-8490-83FF8663C29F}"/>
              </a:ext>
            </a:extLst>
          </p:cNvPr>
          <p:cNvSpPr/>
          <p:nvPr/>
        </p:nvSpPr>
        <p:spPr>
          <a:xfrm>
            <a:off x="5822599" y="1975837"/>
            <a:ext cx="546801" cy="601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F8D9C-05A6-47BE-AF9A-61BCA9F14F13}"/>
              </a:ext>
            </a:extLst>
          </p:cNvPr>
          <p:cNvSpPr txBox="1"/>
          <p:nvPr/>
        </p:nvSpPr>
        <p:spPr>
          <a:xfrm>
            <a:off x="5798257" y="257777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0115-6D8C-46CE-8388-3437EFD0DF0D}"/>
              </a:ext>
            </a:extLst>
          </p:cNvPr>
          <p:cNvCxnSpPr/>
          <p:nvPr/>
        </p:nvCxnSpPr>
        <p:spPr>
          <a:xfrm>
            <a:off x="7990661" y="1994219"/>
            <a:ext cx="0" cy="611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CBAA43-1D1C-4E2B-8CD7-C317BE65CA11}"/>
              </a:ext>
            </a:extLst>
          </p:cNvPr>
          <p:cNvSpPr txBox="1"/>
          <p:nvPr/>
        </p:nvSpPr>
        <p:spPr>
          <a:xfrm>
            <a:off x="7495445" y="2615400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F386B7-9F7E-48A8-86F6-B83D626DC03D}"/>
              </a:ext>
            </a:extLst>
          </p:cNvPr>
          <p:cNvCxnSpPr/>
          <p:nvPr/>
        </p:nvCxnSpPr>
        <p:spPr>
          <a:xfrm>
            <a:off x="409719" y="4025964"/>
            <a:ext cx="113725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0EA541-130C-4470-80A5-837D930D96B3}"/>
              </a:ext>
            </a:extLst>
          </p:cNvPr>
          <p:cNvCxnSpPr/>
          <p:nvPr/>
        </p:nvCxnSpPr>
        <p:spPr>
          <a:xfrm>
            <a:off x="878406" y="3782430"/>
            <a:ext cx="0" cy="496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D112AA-E520-4432-AE2E-02E02E77FA58}"/>
              </a:ext>
            </a:extLst>
          </p:cNvPr>
          <p:cNvSpPr/>
          <p:nvPr/>
        </p:nvSpPr>
        <p:spPr>
          <a:xfrm>
            <a:off x="2463672" y="3741075"/>
            <a:ext cx="546801" cy="601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97972F-97A1-4559-9BE3-4C268D38AC68}"/>
              </a:ext>
            </a:extLst>
          </p:cNvPr>
          <p:cNvSpPr txBox="1"/>
          <p:nvPr/>
        </p:nvSpPr>
        <p:spPr>
          <a:xfrm>
            <a:off x="2439330" y="435220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17ABFA-75C9-43C4-BDBE-6885BD3D86BA}"/>
              </a:ext>
            </a:extLst>
          </p:cNvPr>
          <p:cNvSpPr/>
          <p:nvPr/>
        </p:nvSpPr>
        <p:spPr>
          <a:xfrm>
            <a:off x="3599396" y="3750263"/>
            <a:ext cx="546801" cy="601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205AC4-1965-423C-9A07-EA74FD89E7E2}"/>
              </a:ext>
            </a:extLst>
          </p:cNvPr>
          <p:cNvSpPr txBox="1"/>
          <p:nvPr/>
        </p:nvSpPr>
        <p:spPr>
          <a:xfrm>
            <a:off x="3575054" y="435220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35F8BE-02F9-4648-B124-103D9598E485}"/>
              </a:ext>
            </a:extLst>
          </p:cNvPr>
          <p:cNvSpPr/>
          <p:nvPr/>
        </p:nvSpPr>
        <p:spPr>
          <a:xfrm>
            <a:off x="5804985" y="3722693"/>
            <a:ext cx="546801" cy="601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C8F84-80A5-4BBA-B9C1-181292F78F60}"/>
              </a:ext>
            </a:extLst>
          </p:cNvPr>
          <p:cNvSpPr txBox="1"/>
          <p:nvPr/>
        </p:nvSpPr>
        <p:spPr>
          <a:xfrm>
            <a:off x="5780643" y="432463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27DBE-8028-43AA-BE41-08B631F8296B}"/>
              </a:ext>
            </a:extLst>
          </p:cNvPr>
          <p:cNvCxnSpPr/>
          <p:nvPr/>
        </p:nvCxnSpPr>
        <p:spPr>
          <a:xfrm>
            <a:off x="7269250" y="3836804"/>
            <a:ext cx="226195" cy="3905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1C0EE8-284E-4F4C-AA61-2F0ADA3A446E}"/>
              </a:ext>
            </a:extLst>
          </p:cNvPr>
          <p:cNvCxnSpPr/>
          <p:nvPr/>
        </p:nvCxnSpPr>
        <p:spPr>
          <a:xfrm flipH="1">
            <a:off x="7232490" y="3782430"/>
            <a:ext cx="262955" cy="496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8A1E8D-EA96-4E2C-8A90-DE07B8E94953}"/>
              </a:ext>
            </a:extLst>
          </p:cNvPr>
          <p:cNvSpPr txBox="1"/>
          <p:nvPr/>
        </p:nvSpPr>
        <p:spPr>
          <a:xfrm>
            <a:off x="7085451" y="4318412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fr-F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0899E5-B5E0-45C1-B0B0-57C2EA09485B}"/>
              </a:ext>
            </a:extLst>
          </p:cNvPr>
          <p:cNvCxnSpPr/>
          <p:nvPr/>
        </p:nvCxnSpPr>
        <p:spPr>
          <a:xfrm>
            <a:off x="434061" y="5453172"/>
            <a:ext cx="113725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44F5DE-8DEA-48AF-878C-B80D20822F35}"/>
              </a:ext>
            </a:extLst>
          </p:cNvPr>
          <p:cNvCxnSpPr/>
          <p:nvPr/>
        </p:nvCxnSpPr>
        <p:spPr>
          <a:xfrm>
            <a:off x="902748" y="5209638"/>
            <a:ext cx="0" cy="496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7E100CA-BCA0-4260-A5F5-8204CA3D6C33}"/>
              </a:ext>
            </a:extLst>
          </p:cNvPr>
          <p:cNvSpPr/>
          <p:nvPr/>
        </p:nvSpPr>
        <p:spPr>
          <a:xfrm>
            <a:off x="2488014" y="5168283"/>
            <a:ext cx="546801" cy="601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C0909-7A69-43D1-A456-CFE32EC83F51}"/>
              </a:ext>
            </a:extLst>
          </p:cNvPr>
          <p:cNvSpPr txBox="1"/>
          <p:nvPr/>
        </p:nvSpPr>
        <p:spPr>
          <a:xfrm>
            <a:off x="2463672" y="577941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F7B3DD-8352-47E3-AF7A-82934BA7EF57}"/>
              </a:ext>
            </a:extLst>
          </p:cNvPr>
          <p:cNvSpPr/>
          <p:nvPr/>
        </p:nvSpPr>
        <p:spPr>
          <a:xfrm>
            <a:off x="3623738" y="5177471"/>
            <a:ext cx="546801" cy="601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ADC9EA-DD8F-4D16-A253-40F5E7A2CC90}"/>
              </a:ext>
            </a:extLst>
          </p:cNvPr>
          <p:cNvSpPr txBox="1"/>
          <p:nvPr/>
        </p:nvSpPr>
        <p:spPr>
          <a:xfrm>
            <a:off x="3599396" y="583262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3483D3-D991-4A3D-BB7C-55A66992E4DB}"/>
              </a:ext>
            </a:extLst>
          </p:cNvPr>
          <p:cNvCxnSpPr/>
          <p:nvPr/>
        </p:nvCxnSpPr>
        <p:spPr>
          <a:xfrm>
            <a:off x="4808641" y="4828554"/>
            <a:ext cx="629511" cy="1383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4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2248-7214-4380-BA75-9E3E9F10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interval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A4E5E0-B7D4-4612-9ECB-B6197B230DDF}"/>
              </a:ext>
            </a:extLst>
          </p:cNvPr>
          <p:cNvCxnSpPr/>
          <p:nvPr/>
        </p:nvCxnSpPr>
        <p:spPr>
          <a:xfrm>
            <a:off x="385978" y="2035574"/>
            <a:ext cx="1140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C6842D-10FF-4B12-8E02-D22B1C57D1BE}"/>
              </a:ext>
            </a:extLst>
          </p:cNvPr>
          <p:cNvCxnSpPr/>
          <p:nvPr/>
        </p:nvCxnSpPr>
        <p:spPr>
          <a:xfrm>
            <a:off x="804121" y="180123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327C6B2-2446-4E93-8909-500F0B71D149}"/>
              </a:ext>
            </a:extLst>
          </p:cNvPr>
          <p:cNvSpPr/>
          <p:nvPr/>
        </p:nvSpPr>
        <p:spPr>
          <a:xfrm>
            <a:off x="2348031" y="1769066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029999-E864-4825-8752-0C62064A96C7}"/>
              </a:ext>
            </a:extLst>
          </p:cNvPr>
          <p:cNvSpPr/>
          <p:nvPr/>
        </p:nvSpPr>
        <p:spPr>
          <a:xfrm>
            <a:off x="4002988" y="1769066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04B5EE-D6D0-4578-B284-9382AB75AFCD}"/>
              </a:ext>
            </a:extLst>
          </p:cNvPr>
          <p:cNvSpPr/>
          <p:nvPr/>
        </p:nvSpPr>
        <p:spPr>
          <a:xfrm>
            <a:off x="5657945" y="1769066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3BE38C-1EA2-48B3-87F6-538EFACC47C6}"/>
              </a:ext>
            </a:extLst>
          </p:cNvPr>
          <p:cNvSpPr/>
          <p:nvPr/>
        </p:nvSpPr>
        <p:spPr>
          <a:xfrm>
            <a:off x="7272326" y="1769066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50AF91-DAA3-42EC-949D-B3518C17369D}"/>
              </a:ext>
            </a:extLst>
          </p:cNvPr>
          <p:cNvCxnSpPr/>
          <p:nvPr/>
        </p:nvCxnSpPr>
        <p:spPr>
          <a:xfrm>
            <a:off x="395933" y="3286173"/>
            <a:ext cx="1140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C66681-4853-4BE0-991C-24FF4D588326}"/>
              </a:ext>
            </a:extLst>
          </p:cNvPr>
          <p:cNvCxnSpPr/>
          <p:nvPr/>
        </p:nvCxnSpPr>
        <p:spPr>
          <a:xfrm>
            <a:off x="814076" y="3051829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A62AA99-BDF4-4DA8-8F8C-49D0F0B6EC97}"/>
              </a:ext>
            </a:extLst>
          </p:cNvPr>
          <p:cNvSpPr/>
          <p:nvPr/>
        </p:nvSpPr>
        <p:spPr>
          <a:xfrm>
            <a:off x="2357986" y="3019665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BBD3EC-C7BA-467A-9FF2-FB00A3D8F1E8}"/>
              </a:ext>
            </a:extLst>
          </p:cNvPr>
          <p:cNvSpPr/>
          <p:nvPr/>
        </p:nvSpPr>
        <p:spPr>
          <a:xfrm>
            <a:off x="4012943" y="3019665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626A7-BD20-4728-86C7-B0F33B765746}"/>
              </a:ext>
            </a:extLst>
          </p:cNvPr>
          <p:cNvSpPr/>
          <p:nvPr/>
        </p:nvSpPr>
        <p:spPr>
          <a:xfrm>
            <a:off x="5667900" y="3019665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8A8ECD-1F6E-4C37-AA44-D1A2566A54D3}"/>
              </a:ext>
            </a:extLst>
          </p:cNvPr>
          <p:cNvSpPr/>
          <p:nvPr/>
        </p:nvSpPr>
        <p:spPr>
          <a:xfrm>
            <a:off x="7282281" y="3019665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7890AB-38C6-49F8-8DF9-3442C3B32AFA}"/>
              </a:ext>
            </a:extLst>
          </p:cNvPr>
          <p:cNvCxnSpPr/>
          <p:nvPr/>
        </p:nvCxnSpPr>
        <p:spPr>
          <a:xfrm>
            <a:off x="395933" y="4551706"/>
            <a:ext cx="1140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7C090A-2FFF-414D-B246-0B184DEF9D28}"/>
              </a:ext>
            </a:extLst>
          </p:cNvPr>
          <p:cNvCxnSpPr/>
          <p:nvPr/>
        </p:nvCxnSpPr>
        <p:spPr>
          <a:xfrm>
            <a:off x="814076" y="4317362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3F0CB5E-0A86-40A3-BB35-6589596EB3B4}"/>
              </a:ext>
            </a:extLst>
          </p:cNvPr>
          <p:cNvSpPr/>
          <p:nvPr/>
        </p:nvSpPr>
        <p:spPr>
          <a:xfrm>
            <a:off x="2357986" y="4285198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202567-E343-43D1-9785-13EF10393A78}"/>
              </a:ext>
            </a:extLst>
          </p:cNvPr>
          <p:cNvSpPr/>
          <p:nvPr/>
        </p:nvSpPr>
        <p:spPr>
          <a:xfrm>
            <a:off x="4012943" y="4285198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16B5E2-945F-4170-B4B4-DB2827F61EA1}"/>
              </a:ext>
            </a:extLst>
          </p:cNvPr>
          <p:cNvSpPr/>
          <p:nvPr/>
        </p:nvSpPr>
        <p:spPr>
          <a:xfrm>
            <a:off x="5667900" y="4285198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FB4D41-5037-4226-A63A-E5679656B64D}"/>
              </a:ext>
            </a:extLst>
          </p:cNvPr>
          <p:cNvSpPr/>
          <p:nvPr/>
        </p:nvSpPr>
        <p:spPr>
          <a:xfrm>
            <a:off x="7282281" y="4285198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0C78FD-F2E3-4777-995C-09D1A499D0E2}"/>
              </a:ext>
            </a:extLst>
          </p:cNvPr>
          <p:cNvSpPr/>
          <p:nvPr/>
        </p:nvSpPr>
        <p:spPr>
          <a:xfrm>
            <a:off x="669344" y="4285198"/>
            <a:ext cx="611125" cy="53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714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A43E-2280-4669-A0F6-98BB7A71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D694-808A-4C03-845A-88D73B47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, Emacs, vi, etc…</a:t>
            </a:r>
          </a:p>
          <a:p>
            <a:r>
              <a:rPr lang="fr-FR" dirty="0"/>
              <a:t>SCM : </a:t>
            </a:r>
            <a:r>
              <a:rPr lang="fr-FR" b="1" dirty="0"/>
              <a:t>Git</a:t>
            </a:r>
            <a:r>
              <a:rPr lang="fr-FR" dirty="0"/>
              <a:t>, SVN, </a:t>
            </a:r>
            <a:r>
              <a:rPr lang="fr-FR" dirty="0" err="1"/>
              <a:t>Clearcase</a:t>
            </a:r>
            <a:r>
              <a:rPr lang="fr-FR" dirty="0"/>
              <a:t>, </a:t>
            </a:r>
            <a:r>
              <a:rPr lang="fr-FR" dirty="0" err="1"/>
              <a:t>Continuus</a:t>
            </a:r>
            <a:r>
              <a:rPr lang="fr-FR" dirty="0"/>
              <a:t>, CVS, Mercurial</a:t>
            </a:r>
          </a:p>
          <a:p>
            <a:r>
              <a:rPr lang="fr-FR" dirty="0"/>
              <a:t>Browser : </a:t>
            </a:r>
            <a:r>
              <a:rPr lang="fr-FR" b="1" dirty="0"/>
              <a:t>Chrome</a:t>
            </a:r>
            <a:r>
              <a:rPr lang="fr-FR" dirty="0"/>
              <a:t>, Firefox, Edge, Safari, Opera</a:t>
            </a:r>
          </a:p>
          <a:p>
            <a:r>
              <a:rPr lang="fr-FR" dirty="0"/>
              <a:t>Node : </a:t>
            </a:r>
            <a:r>
              <a:rPr lang="fr-FR" dirty="0" err="1"/>
              <a:t>nvm</a:t>
            </a:r>
            <a:r>
              <a:rPr lang="fr-FR" dirty="0"/>
              <a:t>, </a:t>
            </a:r>
            <a:r>
              <a:rPr lang="fr-FR" dirty="0" err="1"/>
              <a:t>nvm-windows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30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AC18-C38D-40C2-9025-8ECC4808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Heuristic</a:t>
            </a:r>
            <a:r>
              <a:rPr lang="fr-FR" dirty="0"/>
              <a:t> </a:t>
            </a:r>
            <a:r>
              <a:rPr lang="fr-FR" dirty="0" err="1"/>
              <a:t>refactoring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B763-AF52-4FFB-BDCC-0869EBD3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Eviter d'imbriquer : préférer enchainer, verticaliser</a:t>
            </a:r>
          </a:p>
          <a:p>
            <a:r>
              <a:rPr lang="fr-FR" dirty="0"/>
              <a:t>Fonction qui prend du temps a </a:t>
            </a:r>
            <a:r>
              <a:rPr lang="fr-FR" dirty="0" err="1"/>
              <a:t>executer</a:t>
            </a:r>
            <a:r>
              <a:rPr lang="fr-FR" dirty="0"/>
              <a:t> ? Alors utiliser Observable (</a:t>
            </a:r>
            <a:r>
              <a:rPr lang="fr-FR" dirty="0" err="1"/>
              <a:t>rxjs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of(</a:t>
            </a:r>
            <a:r>
              <a:rPr lang="fr-FR" dirty="0" err="1"/>
              <a:t>undefined</a:t>
            </a:r>
            <a:r>
              <a:rPr lang="fr-FR" dirty="0"/>
              <a:t>).pipe(…).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  <a:p>
            <a:r>
              <a:rPr lang="fr-FR" dirty="0"/>
              <a:t>Eviter les pointeurs </a:t>
            </a:r>
            <a:r>
              <a:rPr lang="fr-FR" dirty="0" err="1"/>
              <a:t>null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23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DA00-9ABD-43BB-AA50-D408DEB8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switchMap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C38F6-90F1-4C67-9A75-86B14BF24E6C}"/>
              </a:ext>
            </a:extLst>
          </p:cNvPr>
          <p:cNvCxnSpPr/>
          <p:nvPr/>
        </p:nvCxnSpPr>
        <p:spPr>
          <a:xfrm>
            <a:off x="349218" y="2053954"/>
            <a:ext cx="11515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49D5B-3C85-4C69-A50C-ED22120DBC97}"/>
              </a:ext>
            </a:extLst>
          </p:cNvPr>
          <p:cNvCxnSpPr/>
          <p:nvPr/>
        </p:nvCxnSpPr>
        <p:spPr>
          <a:xfrm>
            <a:off x="721411" y="1764470"/>
            <a:ext cx="0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081E4E-2D21-4E18-9C92-3998DF61C5A2}"/>
              </a:ext>
            </a:extLst>
          </p:cNvPr>
          <p:cNvSpPr/>
          <p:nvPr/>
        </p:nvSpPr>
        <p:spPr>
          <a:xfrm>
            <a:off x="1658786" y="1764470"/>
            <a:ext cx="693836" cy="64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B0BAE8-523E-4D3A-80DC-BA89C3AB1471}"/>
              </a:ext>
            </a:extLst>
          </p:cNvPr>
          <p:cNvSpPr/>
          <p:nvPr/>
        </p:nvSpPr>
        <p:spPr>
          <a:xfrm>
            <a:off x="7063242" y="1732308"/>
            <a:ext cx="693836" cy="64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B75B2F-F533-4011-812C-7E682B551E83}"/>
              </a:ext>
            </a:extLst>
          </p:cNvPr>
          <p:cNvSpPr/>
          <p:nvPr/>
        </p:nvSpPr>
        <p:spPr>
          <a:xfrm>
            <a:off x="9383698" y="1732307"/>
            <a:ext cx="693836" cy="64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9398C-1CE8-4AB6-93C0-9C0B9E3D5BF0}"/>
              </a:ext>
            </a:extLst>
          </p:cNvPr>
          <p:cNvCxnSpPr>
            <a:cxnSpLocks/>
          </p:cNvCxnSpPr>
          <p:nvPr/>
        </p:nvCxnSpPr>
        <p:spPr>
          <a:xfrm flipV="1">
            <a:off x="317053" y="2931593"/>
            <a:ext cx="53669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810939-FAA0-4A32-BD7F-A324A24B7C59}"/>
              </a:ext>
            </a:extLst>
          </p:cNvPr>
          <p:cNvCxnSpPr/>
          <p:nvPr/>
        </p:nvCxnSpPr>
        <p:spPr>
          <a:xfrm>
            <a:off x="721411" y="2683465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8F6B823-F47F-47B1-BAAE-D14FB15080C6}"/>
              </a:ext>
            </a:extLst>
          </p:cNvPr>
          <p:cNvSpPr/>
          <p:nvPr/>
        </p:nvSpPr>
        <p:spPr>
          <a:xfrm>
            <a:off x="1327948" y="2708742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5FCCD9-41EF-4730-9705-B9490937A567}"/>
              </a:ext>
            </a:extLst>
          </p:cNvPr>
          <p:cNvSpPr/>
          <p:nvPr/>
        </p:nvSpPr>
        <p:spPr>
          <a:xfrm>
            <a:off x="2592332" y="2708742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437151-AD5F-4B72-886C-516103710CAF}"/>
              </a:ext>
            </a:extLst>
          </p:cNvPr>
          <p:cNvSpPr/>
          <p:nvPr/>
        </p:nvSpPr>
        <p:spPr>
          <a:xfrm>
            <a:off x="4670027" y="2708742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C8C92-163E-416C-9CD0-E8DAF0B2CB80}"/>
              </a:ext>
            </a:extLst>
          </p:cNvPr>
          <p:cNvCxnSpPr/>
          <p:nvPr/>
        </p:nvCxnSpPr>
        <p:spPr>
          <a:xfrm>
            <a:off x="276464" y="6145961"/>
            <a:ext cx="11515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6782B3-30D6-4480-8C2B-2D4C0DCCD36C}"/>
              </a:ext>
            </a:extLst>
          </p:cNvPr>
          <p:cNvCxnSpPr/>
          <p:nvPr/>
        </p:nvCxnSpPr>
        <p:spPr>
          <a:xfrm>
            <a:off x="648657" y="5856477"/>
            <a:ext cx="0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AE3BA6-FFA0-4E3B-BBF2-C442EC8064ED}"/>
              </a:ext>
            </a:extLst>
          </p:cNvPr>
          <p:cNvCxnSpPr/>
          <p:nvPr/>
        </p:nvCxnSpPr>
        <p:spPr>
          <a:xfrm>
            <a:off x="1989624" y="2522641"/>
            <a:ext cx="0" cy="34967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D93C3D-AC00-4694-B395-6E0B100E23C2}"/>
              </a:ext>
            </a:extLst>
          </p:cNvPr>
          <p:cNvCxnSpPr>
            <a:cxnSpLocks/>
          </p:cNvCxnSpPr>
          <p:nvPr/>
        </p:nvCxnSpPr>
        <p:spPr>
          <a:xfrm flipV="1">
            <a:off x="1590627" y="6081620"/>
            <a:ext cx="53669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894E0B-5B1F-439B-8FBE-1EB6B86EA800}"/>
              </a:ext>
            </a:extLst>
          </p:cNvPr>
          <p:cNvCxnSpPr/>
          <p:nvPr/>
        </p:nvCxnSpPr>
        <p:spPr>
          <a:xfrm>
            <a:off x="1994985" y="5833492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AB7F1-984D-44E3-87DC-5414B153AB7C}"/>
              </a:ext>
            </a:extLst>
          </p:cNvPr>
          <p:cNvSpPr/>
          <p:nvPr/>
        </p:nvSpPr>
        <p:spPr>
          <a:xfrm>
            <a:off x="2601522" y="585876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297D2E-5E36-4670-9D2A-9473B2909059}"/>
              </a:ext>
            </a:extLst>
          </p:cNvPr>
          <p:cNvSpPr/>
          <p:nvPr/>
        </p:nvSpPr>
        <p:spPr>
          <a:xfrm>
            <a:off x="3865906" y="585876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F22006-CF13-43AF-BB40-37F74FB2B609}"/>
              </a:ext>
            </a:extLst>
          </p:cNvPr>
          <p:cNvSpPr/>
          <p:nvPr/>
        </p:nvSpPr>
        <p:spPr>
          <a:xfrm>
            <a:off x="5943601" y="585876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670EA2-1D58-406F-8507-4CB8FE563844}"/>
              </a:ext>
            </a:extLst>
          </p:cNvPr>
          <p:cNvCxnSpPr>
            <a:cxnSpLocks/>
          </p:cNvCxnSpPr>
          <p:nvPr/>
        </p:nvCxnSpPr>
        <p:spPr>
          <a:xfrm flipV="1">
            <a:off x="6957558" y="6057582"/>
            <a:ext cx="53669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CC4622-0DAF-4D7E-8CC9-D31AD46E7B90}"/>
              </a:ext>
            </a:extLst>
          </p:cNvPr>
          <p:cNvCxnSpPr/>
          <p:nvPr/>
        </p:nvCxnSpPr>
        <p:spPr>
          <a:xfrm>
            <a:off x="7361916" y="5809454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4A0999D-0527-4E6D-BC4C-0A1A0F7E4A8C}"/>
              </a:ext>
            </a:extLst>
          </p:cNvPr>
          <p:cNvSpPr/>
          <p:nvPr/>
        </p:nvSpPr>
        <p:spPr>
          <a:xfrm>
            <a:off x="7968453" y="5834731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FEAF5FF-2DCC-4844-946C-0BDD7A6DF8AC}"/>
              </a:ext>
            </a:extLst>
          </p:cNvPr>
          <p:cNvSpPr/>
          <p:nvPr/>
        </p:nvSpPr>
        <p:spPr>
          <a:xfrm>
            <a:off x="9232837" y="5834731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48E493-9017-4859-8EDD-BFE0E8732EE0}"/>
              </a:ext>
            </a:extLst>
          </p:cNvPr>
          <p:cNvCxnSpPr/>
          <p:nvPr/>
        </p:nvCxnSpPr>
        <p:spPr>
          <a:xfrm>
            <a:off x="9801081" y="5573892"/>
            <a:ext cx="592752" cy="10750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BA0F9-132F-486F-8E05-24200E91C074}"/>
              </a:ext>
            </a:extLst>
          </p:cNvPr>
          <p:cNvCxnSpPr/>
          <p:nvPr/>
        </p:nvCxnSpPr>
        <p:spPr>
          <a:xfrm>
            <a:off x="5334766" y="2708742"/>
            <a:ext cx="0" cy="5720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5D0FFB-F759-456F-B199-C956D2202895}"/>
              </a:ext>
            </a:extLst>
          </p:cNvPr>
          <p:cNvCxnSpPr>
            <a:cxnSpLocks/>
          </p:cNvCxnSpPr>
          <p:nvPr/>
        </p:nvCxnSpPr>
        <p:spPr>
          <a:xfrm flipV="1">
            <a:off x="9714541" y="6057581"/>
            <a:ext cx="53669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20B876-3D94-4FDC-A01C-A9D206F05BAA}"/>
              </a:ext>
            </a:extLst>
          </p:cNvPr>
          <p:cNvCxnSpPr/>
          <p:nvPr/>
        </p:nvCxnSpPr>
        <p:spPr>
          <a:xfrm>
            <a:off x="10118899" y="5809453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D3798CF-2A5B-4FA6-B9D2-3ECD7964445C}"/>
              </a:ext>
            </a:extLst>
          </p:cNvPr>
          <p:cNvSpPr/>
          <p:nvPr/>
        </p:nvSpPr>
        <p:spPr>
          <a:xfrm>
            <a:off x="10725436" y="5834730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426DA0A-F4F2-4C63-9ECA-FEFFC2DAB6A8}"/>
              </a:ext>
            </a:extLst>
          </p:cNvPr>
          <p:cNvSpPr/>
          <p:nvPr/>
        </p:nvSpPr>
        <p:spPr>
          <a:xfrm>
            <a:off x="11989820" y="5834730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70CCE2-6A8B-4FA4-89FB-C8EE5BEA766A}"/>
              </a:ext>
            </a:extLst>
          </p:cNvPr>
          <p:cNvCxnSpPr/>
          <p:nvPr/>
        </p:nvCxnSpPr>
        <p:spPr>
          <a:xfrm>
            <a:off x="11199043" y="1690688"/>
            <a:ext cx="0" cy="992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55A7417-7948-4491-BBB7-6EB39A21A386}"/>
              </a:ext>
            </a:extLst>
          </p:cNvPr>
          <p:cNvSpPr/>
          <p:nvPr/>
        </p:nvSpPr>
        <p:spPr>
          <a:xfrm>
            <a:off x="13628697" y="5809663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6AA54E-77F2-478B-9CF2-4CB9C2C1B704}"/>
              </a:ext>
            </a:extLst>
          </p:cNvPr>
          <p:cNvCxnSpPr/>
          <p:nvPr/>
        </p:nvCxnSpPr>
        <p:spPr>
          <a:xfrm>
            <a:off x="14293436" y="5809663"/>
            <a:ext cx="0" cy="5720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2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DA00-9ABD-43BB-AA50-D408DEB8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mergeMap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C38F6-90F1-4C67-9A75-86B14BF24E6C}"/>
              </a:ext>
            </a:extLst>
          </p:cNvPr>
          <p:cNvCxnSpPr/>
          <p:nvPr/>
        </p:nvCxnSpPr>
        <p:spPr>
          <a:xfrm>
            <a:off x="349218" y="2053954"/>
            <a:ext cx="11515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49D5B-3C85-4C69-A50C-ED22120DBC97}"/>
              </a:ext>
            </a:extLst>
          </p:cNvPr>
          <p:cNvCxnSpPr/>
          <p:nvPr/>
        </p:nvCxnSpPr>
        <p:spPr>
          <a:xfrm>
            <a:off x="721411" y="1764470"/>
            <a:ext cx="0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081E4E-2D21-4E18-9C92-3998DF61C5A2}"/>
              </a:ext>
            </a:extLst>
          </p:cNvPr>
          <p:cNvSpPr/>
          <p:nvPr/>
        </p:nvSpPr>
        <p:spPr>
          <a:xfrm>
            <a:off x="1658786" y="1764470"/>
            <a:ext cx="693836" cy="64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B0BAE8-523E-4D3A-80DC-BA89C3AB1471}"/>
              </a:ext>
            </a:extLst>
          </p:cNvPr>
          <p:cNvSpPr/>
          <p:nvPr/>
        </p:nvSpPr>
        <p:spPr>
          <a:xfrm>
            <a:off x="7063242" y="1732308"/>
            <a:ext cx="693836" cy="64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B75B2F-F533-4011-812C-7E682B551E83}"/>
              </a:ext>
            </a:extLst>
          </p:cNvPr>
          <p:cNvSpPr/>
          <p:nvPr/>
        </p:nvSpPr>
        <p:spPr>
          <a:xfrm>
            <a:off x="9383698" y="1732307"/>
            <a:ext cx="693836" cy="64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9398C-1CE8-4AB6-93C0-9C0B9E3D5BF0}"/>
              </a:ext>
            </a:extLst>
          </p:cNvPr>
          <p:cNvCxnSpPr>
            <a:cxnSpLocks/>
          </p:cNvCxnSpPr>
          <p:nvPr/>
        </p:nvCxnSpPr>
        <p:spPr>
          <a:xfrm flipV="1">
            <a:off x="317053" y="2931593"/>
            <a:ext cx="53669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810939-FAA0-4A32-BD7F-A324A24B7C59}"/>
              </a:ext>
            </a:extLst>
          </p:cNvPr>
          <p:cNvCxnSpPr/>
          <p:nvPr/>
        </p:nvCxnSpPr>
        <p:spPr>
          <a:xfrm>
            <a:off x="721411" y="2683465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8F6B823-F47F-47B1-BAAE-D14FB15080C6}"/>
              </a:ext>
            </a:extLst>
          </p:cNvPr>
          <p:cNvSpPr/>
          <p:nvPr/>
        </p:nvSpPr>
        <p:spPr>
          <a:xfrm>
            <a:off x="1327948" y="2708742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5FCCD9-41EF-4730-9705-B9490937A567}"/>
              </a:ext>
            </a:extLst>
          </p:cNvPr>
          <p:cNvSpPr/>
          <p:nvPr/>
        </p:nvSpPr>
        <p:spPr>
          <a:xfrm>
            <a:off x="2592332" y="2708742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437151-AD5F-4B72-886C-516103710CAF}"/>
              </a:ext>
            </a:extLst>
          </p:cNvPr>
          <p:cNvSpPr/>
          <p:nvPr/>
        </p:nvSpPr>
        <p:spPr>
          <a:xfrm>
            <a:off x="4670027" y="2708742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C8C92-163E-416C-9CD0-E8DAF0B2CB80}"/>
              </a:ext>
            </a:extLst>
          </p:cNvPr>
          <p:cNvCxnSpPr/>
          <p:nvPr/>
        </p:nvCxnSpPr>
        <p:spPr>
          <a:xfrm>
            <a:off x="276464" y="6145961"/>
            <a:ext cx="11515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6782B3-30D6-4480-8C2B-2D4C0DCCD36C}"/>
              </a:ext>
            </a:extLst>
          </p:cNvPr>
          <p:cNvCxnSpPr/>
          <p:nvPr/>
        </p:nvCxnSpPr>
        <p:spPr>
          <a:xfrm>
            <a:off x="648657" y="5856477"/>
            <a:ext cx="0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AE3BA6-FFA0-4E3B-BBF2-C442EC8064ED}"/>
              </a:ext>
            </a:extLst>
          </p:cNvPr>
          <p:cNvCxnSpPr/>
          <p:nvPr/>
        </p:nvCxnSpPr>
        <p:spPr>
          <a:xfrm>
            <a:off x="1989624" y="2522641"/>
            <a:ext cx="0" cy="34967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D93C3D-AC00-4694-B395-6E0B100E23C2}"/>
              </a:ext>
            </a:extLst>
          </p:cNvPr>
          <p:cNvCxnSpPr>
            <a:cxnSpLocks/>
          </p:cNvCxnSpPr>
          <p:nvPr/>
        </p:nvCxnSpPr>
        <p:spPr>
          <a:xfrm flipV="1">
            <a:off x="1590627" y="6081620"/>
            <a:ext cx="53669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894E0B-5B1F-439B-8FBE-1EB6B86EA800}"/>
              </a:ext>
            </a:extLst>
          </p:cNvPr>
          <p:cNvCxnSpPr/>
          <p:nvPr/>
        </p:nvCxnSpPr>
        <p:spPr>
          <a:xfrm>
            <a:off x="1994985" y="5833492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AB7F1-984D-44E3-87DC-5414B153AB7C}"/>
              </a:ext>
            </a:extLst>
          </p:cNvPr>
          <p:cNvSpPr/>
          <p:nvPr/>
        </p:nvSpPr>
        <p:spPr>
          <a:xfrm>
            <a:off x="2601522" y="585876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297D2E-5E36-4670-9D2A-9473B2909059}"/>
              </a:ext>
            </a:extLst>
          </p:cNvPr>
          <p:cNvSpPr/>
          <p:nvPr/>
        </p:nvSpPr>
        <p:spPr>
          <a:xfrm>
            <a:off x="3865906" y="585876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F22006-CF13-43AF-BB40-37F74FB2B609}"/>
              </a:ext>
            </a:extLst>
          </p:cNvPr>
          <p:cNvSpPr/>
          <p:nvPr/>
        </p:nvSpPr>
        <p:spPr>
          <a:xfrm>
            <a:off x="5943601" y="585876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BA0F9-132F-486F-8E05-24200E91C074}"/>
              </a:ext>
            </a:extLst>
          </p:cNvPr>
          <p:cNvCxnSpPr/>
          <p:nvPr/>
        </p:nvCxnSpPr>
        <p:spPr>
          <a:xfrm>
            <a:off x="5334766" y="2708742"/>
            <a:ext cx="0" cy="5720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70CCE2-6A8B-4FA4-89FB-C8EE5BEA766A}"/>
              </a:ext>
            </a:extLst>
          </p:cNvPr>
          <p:cNvCxnSpPr/>
          <p:nvPr/>
        </p:nvCxnSpPr>
        <p:spPr>
          <a:xfrm>
            <a:off x="11199043" y="1690688"/>
            <a:ext cx="0" cy="992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0A7224-D6DB-4F0D-B1ED-523515B1C807}"/>
              </a:ext>
            </a:extLst>
          </p:cNvPr>
          <p:cNvCxnSpPr>
            <a:cxnSpLocks/>
          </p:cNvCxnSpPr>
          <p:nvPr/>
        </p:nvCxnSpPr>
        <p:spPr>
          <a:xfrm flipV="1">
            <a:off x="6957558" y="6081620"/>
            <a:ext cx="53669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5F9925-3DAE-49A0-A7CA-AF6DA1B4EA2A}"/>
              </a:ext>
            </a:extLst>
          </p:cNvPr>
          <p:cNvCxnSpPr/>
          <p:nvPr/>
        </p:nvCxnSpPr>
        <p:spPr>
          <a:xfrm>
            <a:off x="7361916" y="5833492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789FB8-1A40-4242-9760-F6E2AF7E4ADF}"/>
              </a:ext>
            </a:extLst>
          </p:cNvPr>
          <p:cNvSpPr/>
          <p:nvPr/>
        </p:nvSpPr>
        <p:spPr>
          <a:xfrm>
            <a:off x="7968453" y="585876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A6D658-49D4-4F78-956D-B1ED08DF45B5}"/>
              </a:ext>
            </a:extLst>
          </p:cNvPr>
          <p:cNvSpPr/>
          <p:nvPr/>
        </p:nvSpPr>
        <p:spPr>
          <a:xfrm>
            <a:off x="9232837" y="585876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222BE96-26BF-4289-BC53-10B2F116B085}"/>
              </a:ext>
            </a:extLst>
          </p:cNvPr>
          <p:cNvSpPr/>
          <p:nvPr/>
        </p:nvSpPr>
        <p:spPr>
          <a:xfrm>
            <a:off x="11310532" y="585876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18999-BDDC-4D63-8658-8E26E29DF89F}"/>
              </a:ext>
            </a:extLst>
          </p:cNvPr>
          <p:cNvCxnSpPr/>
          <p:nvPr/>
        </p:nvCxnSpPr>
        <p:spPr>
          <a:xfrm>
            <a:off x="11975271" y="5858769"/>
            <a:ext cx="0" cy="5720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1AD4FD-28E3-4785-937D-43145AD880C1}"/>
              </a:ext>
            </a:extLst>
          </p:cNvPr>
          <p:cNvCxnSpPr>
            <a:cxnSpLocks/>
          </p:cNvCxnSpPr>
          <p:nvPr/>
        </p:nvCxnSpPr>
        <p:spPr>
          <a:xfrm flipV="1">
            <a:off x="9508534" y="6019417"/>
            <a:ext cx="53669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EA410E-16D0-4E7F-A0CA-51BB472D801C}"/>
              </a:ext>
            </a:extLst>
          </p:cNvPr>
          <p:cNvCxnSpPr/>
          <p:nvPr/>
        </p:nvCxnSpPr>
        <p:spPr>
          <a:xfrm>
            <a:off x="9912892" y="5771289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55D950E-2566-40FC-BC88-B47275D77C99}"/>
              </a:ext>
            </a:extLst>
          </p:cNvPr>
          <p:cNvSpPr/>
          <p:nvPr/>
        </p:nvSpPr>
        <p:spPr>
          <a:xfrm>
            <a:off x="10519429" y="5796566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18E674F-5CEF-4BDF-9783-21231AE5E5C9}"/>
              </a:ext>
            </a:extLst>
          </p:cNvPr>
          <p:cNvSpPr/>
          <p:nvPr/>
        </p:nvSpPr>
        <p:spPr>
          <a:xfrm>
            <a:off x="11783813" y="5796566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6B9FC27-CDE2-46EF-AB49-555B7BB1C3D7}"/>
              </a:ext>
            </a:extLst>
          </p:cNvPr>
          <p:cNvSpPr/>
          <p:nvPr/>
        </p:nvSpPr>
        <p:spPr>
          <a:xfrm>
            <a:off x="13861508" y="5796566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CD3639-9647-444B-A954-FD2181E4D3C9}"/>
              </a:ext>
            </a:extLst>
          </p:cNvPr>
          <p:cNvCxnSpPr/>
          <p:nvPr/>
        </p:nvCxnSpPr>
        <p:spPr>
          <a:xfrm>
            <a:off x="14526247" y="5796566"/>
            <a:ext cx="0" cy="5720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7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DA00-9ABD-43BB-AA50-D408DEB8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switchMap</a:t>
            </a:r>
            <a:r>
              <a:rPr lang="fr-FR" dirty="0"/>
              <a:t> dans beaucoup de cas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C38F6-90F1-4C67-9A75-86B14BF24E6C}"/>
              </a:ext>
            </a:extLst>
          </p:cNvPr>
          <p:cNvCxnSpPr/>
          <p:nvPr/>
        </p:nvCxnSpPr>
        <p:spPr>
          <a:xfrm>
            <a:off x="349218" y="2053954"/>
            <a:ext cx="11515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49D5B-3C85-4C69-A50C-ED22120DBC97}"/>
              </a:ext>
            </a:extLst>
          </p:cNvPr>
          <p:cNvCxnSpPr/>
          <p:nvPr/>
        </p:nvCxnSpPr>
        <p:spPr>
          <a:xfrm>
            <a:off x="721411" y="1764470"/>
            <a:ext cx="0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081E4E-2D21-4E18-9C92-3998DF61C5A2}"/>
              </a:ext>
            </a:extLst>
          </p:cNvPr>
          <p:cNvSpPr/>
          <p:nvPr/>
        </p:nvSpPr>
        <p:spPr>
          <a:xfrm>
            <a:off x="1658786" y="1764470"/>
            <a:ext cx="693836" cy="64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9398C-1CE8-4AB6-93C0-9C0B9E3D5BF0}"/>
              </a:ext>
            </a:extLst>
          </p:cNvPr>
          <p:cNvCxnSpPr>
            <a:cxnSpLocks/>
          </p:cNvCxnSpPr>
          <p:nvPr/>
        </p:nvCxnSpPr>
        <p:spPr>
          <a:xfrm flipV="1">
            <a:off x="317053" y="2931594"/>
            <a:ext cx="254867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810939-FAA0-4A32-BD7F-A324A24B7C59}"/>
              </a:ext>
            </a:extLst>
          </p:cNvPr>
          <p:cNvCxnSpPr/>
          <p:nvPr/>
        </p:nvCxnSpPr>
        <p:spPr>
          <a:xfrm>
            <a:off x="721411" y="2683465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8F6B823-F47F-47B1-BAAE-D14FB15080C6}"/>
              </a:ext>
            </a:extLst>
          </p:cNvPr>
          <p:cNvSpPr/>
          <p:nvPr/>
        </p:nvSpPr>
        <p:spPr>
          <a:xfrm>
            <a:off x="1327948" y="2708742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C8C92-163E-416C-9CD0-E8DAF0B2CB80}"/>
              </a:ext>
            </a:extLst>
          </p:cNvPr>
          <p:cNvCxnSpPr/>
          <p:nvPr/>
        </p:nvCxnSpPr>
        <p:spPr>
          <a:xfrm>
            <a:off x="276464" y="6145961"/>
            <a:ext cx="11515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6782B3-30D6-4480-8C2B-2D4C0DCCD36C}"/>
              </a:ext>
            </a:extLst>
          </p:cNvPr>
          <p:cNvCxnSpPr/>
          <p:nvPr/>
        </p:nvCxnSpPr>
        <p:spPr>
          <a:xfrm>
            <a:off x="648657" y="5856477"/>
            <a:ext cx="0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AE3BA6-FFA0-4E3B-BBF2-C442EC8064ED}"/>
              </a:ext>
            </a:extLst>
          </p:cNvPr>
          <p:cNvCxnSpPr/>
          <p:nvPr/>
        </p:nvCxnSpPr>
        <p:spPr>
          <a:xfrm>
            <a:off x="1989624" y="2522641"/>
            <a:ext cx="0" cy="34967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D93C3D-AC00-4694-B395-6E0B100E23C2}"/>
              </a:ext>
            </a:extLst>
          </p:cNvPr>
          <p:cNvCxnSpPr>
            <a:cxnSpLocks/>
          </p:cNvCxnSpPr>
          <p:nvPr/>
        </p:nvCxnSpPr>
        <p:spPr>
          <a:xfrm flipV="1">
            <a:off x="4513031" y="6129892"/>
            <a:ext cx="2016428" cy="16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894E0B-5B1F-439B-8FBE-1EB6B86EA800}"/>
              </a:ext>
            </a:extLst>
          </p:cNvPr>
          <p:cNvCxnSpPr/>
          <p:nvPr/>
        </p:nvCxnSpPr>
        <p:spPr>
          <a:xfrm>
            <a:off x="4917389" y="5897831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AB7F1-984D-44E3-87DC-5414B153AB7C}"/>
              </a:ext>
            </a:extLst>
          </p:cNvPr>
          <p:cNvSpPr/>
          <p:nvPr/>
        </p:nvSpPr>
        <p:spPr>
          <a:xfrm>
            <a:off x="5523926" y="5923108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BA0F9-132F-486F-8E05-24200E91C074}"/>
              </a:ext>
            </a:extLst>
          </p:cNvPr>
          <p:cNvCxnSpPr/>
          <p:nvPr/>
        </p:nvCxnSpPr>
        <p:spPr>
          <a:xfrm>
            <a:off x="1916105" y="2628334"/>
            <a:ext cx="0" cy="5720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70CCE2-6A8B-4FA4-89FB-C8EE5BEA766A}"/>
              </a:ext>
            </a:extLst>
          </p:cNvPr>
          <p:cNvCxnSpPr/>
          <p:nvPr/>
        </p:nvCxnSpPr>
        <p:spPr>
          <a:xfrm>
            <a:off x="2436828" y="1557565"/>
            <a:ext cx="0" cy="992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2A7B84-357D-4DB5-9B66-93625C3532D4}"/>
              </a:ext>
            </a:extLst>
          </p:cNvPr>
          <p:cNvCxnSpPr>
            <a:cxnSpLocks/>
          </p:cNvCxnSpPr>
          <p:nvPr/>
        </p:nvCxnSpPr>
        <p:spPr>
          <a:xfrm flipV="1">
            <a:off x="276464" y="3687471"/>
            <a:ext cx="254867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D06055-D050-4A01-BF7B-8519A27C7B7E}"/>
              </a:ext>
            </a:extLst>
          </p:cNvPr>
          <p:cNvCxnSpPr/>
          <p:nvPr/>
        </p:nvCxnSpPr>
        <p:spPr>
          <a:xfrm>
            <a:off x="680822" y="3439342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62366B4-1B00-43D7-B637-92EFF6312814}"/>
              </a:ext>
            </a:extLst>
          </p:cNvPr>
          <p:cNvSpPr/>
          <p:nvPr/>
        </p:nvSpPr>
        <p:spPr>
          <a:xfrm>
            <a:off x="1287359" y="3464619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7FADA6-3BEC-47DC-AD16-2E782EA61FD2}"/>
              </a:ext>
            </a:extLst>
          </p:cNvPr>
          <p:cNvCxnSpPr/>
          <p:nvPr/>
        </p:nvCxnSpPr>
        <p:spPr>
          <a:xfrm>
            <a:off x="1875516" y="3384211"/>
            <a:ext cx="0" cy="5720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426B5EE-90D7-4249-B679-B50FC521126B}"/>
              </a:ext>
            </a:extLst>
          </p:cNvPr>
          <p:cNvCxnSpPr>
            <a:cxnSpLocks/>
          </p:cNvCxnSpPr>
          <p:nvPr/>
        </p:nvCxnSpPr>
        <p:spPr>
          <a:xfrm flipV="1">
            <a:off x="231281" y="4441139"/>
            <a:ext cx="254867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83CE2-B440-4AD3-97E6-15C87EFC8719}"/>
              </a:ext>
            </a:extLst>
          </p:cNvPr>
          <p:cNvCxnSpPr/>
          <p:nvPr/>
        </p:nvCxnSpPr>
        <p:spPr>
          <a:xfrm>
            <a:off x="635639" y="4193010"/>
            <a:ext cx="0" cy="597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A0009A9-4B63-44A1-861E-CC9864072931}"/>
              </a:ext>
            </a:extLst>
          </p:cNvPr>
          <p:cNvSpPr/>
          <p:nvPr/>
        </p:nvSpPr>
        <p:spPr>
          <a:xfrm>
            <a:off x="1242176" y="4218287"/>
            <a:ext cx="528420" cy="44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F693A52-B3B5-4B36-9991-5A36A8DF97C5}"/>
              </a:ext>
            </a:extLst>
          </p:cNvPr>
          <p:cNvCxnSpPr/>
          <p:nvPr/>
        </p:nvCxnSpPr>
        <p:spPr>
          <a:xfrm>
            <a:off x="1830333" y="4137879"/>
            <a:ext cx="0" cy="5720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67DE06D-77D2-4D00-A7AE-DE86C0ADDE54}"/>
              </a:ext>
            </a:extLst>
          </p:cNvPr>
          <p:cNvSpPr/>
          <p:nvPr/>
        </p:nvSpPr>
        <p:spPr>
          <a:xfrm>
            <a:off x="1658786" y="5808246"/>
            <a:ext cx="693836" cy="6432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FA4253D-8772-4C74-81E7-C7AF02DBDC11}"/>
              </a:ext>
            </a:extLst>
          </p:cNvPr>
          <p:cNvSpPr/>
          <p:nvPr/>
        </p:nvSpPr>
        <p:spPr>
          <a:xfrm>
            <a:off x="2904406" y="5923108"/>
            <a:ext cx="528420" cy="4457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FEB7ADB-1210-4401-B07F-9216BC34E07F}"/>
              </a:ext>
            </a:extLst>
          </p:cNvPr>
          <p:cNvSpPr/>
          <p:nvPr/>
        </p:nvSpPr>
        <p:spPr>
          <a:xfrm>
            <a:off x="4053153" y="5907039"/>
            <a:ext cx="528420" cy="4457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34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E19B0-C75A-4900-89F9-71758A04D5EC}"/>
              </a:ext>
            </a:extLst>
          </p:cNvPr>
          <p:cNvSpPr/>
          <p:nvPr/>
        </p:nvSpPr>
        <p:spPr>
          <a:xfrm>
            <a:off x="8036611" y="960350"/>
            <a:ext cx="79493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EB4DD-FAA6-45AC-A46B-FF9F16241EBC}"/>
              </a:ext>
            </a:extLst>
          </p:cNvPr>
          <p:cNvSpPr/>
          <p:nvPr/>
        </p:nvSpPr>
        <p:spPr>
          <a:xfrm>
            <a:off x="7283801" y="1815782"/>
            <a:ext cx="79493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C2284-E91B-478B-841D-CBBC4A0573CC}"/>
              </a:ext>
            </a:extLst>
          </p:cNvPr>
          <p:cNvSpPr/>
          <p:nvPr/>
        </p:nvSpPr>
        <p:spPr>
          <a:xfrm>
            <a:off x="8869067" y="1815782"/>
            <a:ext cx="79493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F5BF6-B7D4-434B-BBEB-0293A3850124}"/>
              </a:ext>
            </a:extLst>
          </p:cNvPr>
          <p:cNvSpPr/>
          <p:nvPr/>
        </p:nvSpPr>
        <p:spPr>
          <a:xfrm>
            <a:off x="6735468" y="2737738"/>
            <a:ext cx="79493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BAD7B7-5C03-4386-80E0-33503121432F}"/>
              </a:ext>
            </a:extLst>
          </p:cNvPr>
          <p:cNvSpPr/>
          <p:nvPr/>
        </p:nvSpPr>
        <p:spPr>
          <a:xfrm>
            <a:off x="7983003" y="2671214"/>
            <a:ext cx="79493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DEE351-D2E9-4F49-8B46-2EB1153930F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681267" y="1543912"/>
            <a:ext cx="752810" cy="27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71A68-21B5-487A-A644-C49E2330966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8434077" y="1543912"/>
            <a:ext cx="832456" cy="27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03C88-9A0F-4130-B0F3-451BBD0AA35D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7132934" y="2399344"/>
            <a:ext cx="548333" cy="338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AC03B-55A2-4C25-BD3F-F9E30CACA25D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7681267" y="2399344"/>
            <a:ext cx="699202" cy="27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A8F976-15FF-4C10-BE58-C2D515D2FF71}"/>
              </a:ext>
            </a:extLst>
          </p:cNvPr>
          <p:cNvCxnSpPr>
            <a:stCxn id="7" idx="1"/>
          </p:cNvCxnSpPr>
          <p:nvPr/>
        </p:nvCxnSpPr>
        <p:spPr>
          <a:xfrm flipH="1">
            <a:off x="4872972" y="3029519"/>
            <a:ext cx="1862496" cy="5429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89CFCE-1B4B-4C9E-B2FC-AD65C48C1F7C}"/>
              </a:ext>
            </a:extLst>
          </p:cNvPr>
          <p:cNvSpPr txBox="1"/>
          <p:nvPr/>
        </p:nvSpPr>
        <p:spPr>
          <a:xfrm>
            <a:off x="5345123" y="332130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D0F6B-AF3A-491E-9A16-A89A47625EDD}"/>
              </a:ext>
            </a:extLst>
          </p:cNvPr>
          <p:cNvSpPr/>
          <p:nvPr/>
        </p:nvSpPr>
        <p:spPr>
          <a:xfrm>
            <a:off x="822501" y="643296"/>
            <a:ext cx="3974653" cy="32670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BC5FB4-702E-4C82-843E-241786D6F746}"/>
              </a:ext>
            </a:extLst>
          </p:cNvPr>
          <p:cNvSpPr/>
          <p:nvPr/>
        </p:nvSpPr>
        <p:spPr>
          <a:xfrm>
            <a:off x="1553102" y="1029274"/>
            <a:ext cx="1372365" cy="62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13831-71B6-449F-ABE0-15B0A449D3E1}"/>
              </a:ext>
            </a:extLst>
          </p:cNvPr>
          <p:cNvSpPr/>
          <p:nvPr/>
        </p:nvSpPr>
        <p:spPr>
          <a:xfrm>
            <a:off x="1624324" y="2469799"/>
            <a:ext cx="1372365" cy="62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etat2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3529B3-75AF-4E25-987E-EE3AFFE659F8}"/>
              </a:ext>
            </a:extLst>
          </p:cNvPr>
          <p:cNvCxnSpPr>
            <a:endCxn id="21" idx="3"/>
          </p:cNvCxnSpPr>
          <p:nvPr/>
        </p:nvCxnSpPr>
        <p:spPr>
          <a:xfrm flipH="1" flipV="1">
            <a:off x="2925467" y="1344030"/>
            <a:ext cx="4279454" cy="728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9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8289EC1-9485-48A4-88B3-52E2BEEE0F0E}"/>
              </a:ext>
            </a:extLst>
          </p:cNvPr>
          <p:cNvSpPr/>
          <p:nvPr/>
        </p:nvSpPr>
        <p:spPr>
          <a:xfrm>
            <a:off x="8799377" y="3391091"/>
            <a:ext cx="3267027" cy="3404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63682-D440-4987-BFA7-CF080D28F4B4}"/>
              </a:ext>
            </a:extLst>
          </p:cNvPr>
          <p:cNvSpPr/>
          <p:nvPr/>
        </p:nvSpPr>
        <p:spPr>
          <a:xfrm>
            <a:off x="4778774" y="918995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7A7722-61C0-43DC-BF15-4F53B5330DED}"/>
              </a:ext>
            </a:extLst>
          </p:cNvPr>
          <p:cNvSpPr/>
          <p:nvPr/>
        </p:nvSpPr>
        <p:spPr>
          <a:xfrm>
            <a:off x="4474740" y="2035574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9ED06-32AB-40CC-A423-9963DF9A1A4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244398" y="1502557"/>
            <a:ext cx="0" cy="533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2343FD-448C-4CC1-98C6-0469C202C817}"/>
              </a:ext>
            </a:extLst>
          </p:cNvPr>
          <p:cNvSpPr/>
          <p:nvPr/>
        </p:nvSpPr>
        <p:spPr>
          <a:xfrm>
            <a:off x="6668074" y="446478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69202-F3F1-4256-A272-A4C1BD50B882}"/>
              </a:ext>
            </a:extLst>
          </p:cNvPr>
          <p:cNvSpPr/>
          <p:nvPr/>
        </p:nvSpPr>
        <p:spPr>
          <a:xfrm>
            <a:off x="6668074" y="1477284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8A8FBA-3F87-4576-BB56-3CF75C0122A3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5710022" y="738259"/>
            <a:ext cx="958052" cy="47251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858E3-D47E-4010-96CC-C5BE6AE99C0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5710022" y="1210776"/>
            <a:ext cx="958052" cy="5582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D0FCF4-4E91-49D6-88E8-C3AE675811E9}"/>
              </a:ext>
            </a:extLst>
          </p:cNvPr>
          <p:cNvSpPr/>
          <p:nvPr/>
        </p:nvSpPr>
        <p:spPr>
          <a:xfrm>
            <a:off x="2161170" y="4379777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960C07-D899-4307-8A2F-40A2B9E0AA1E}"/>
              </a:ext>
            </a:extLst>
          </p:cNvPr>
          <p:cNvSpPr/>
          <p:nvPr/>
        </p:nvSpPr>
        <p:spPr>
          <a:xfrm>
            <a:off x="2161170" y="3568190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614E6D-29EA-459A-958E-D1B58ADE654A}"/>
              </a:ext>
            </a:extLst>
          </p:cNvPr>
          <p:cNvSpPr/>
          <p:nvPr/>
        </p:nvSpPr>
        <p:spPr>
          <a:xfrm>
            <a:off x="2161170" y="2756604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96262-BF26-4265-BFB0-FEBB3261D285}"/>
              </a:ext>
            </a:extLst>
          </p:cNvPr>
          <p:cNvSpPr/>
          <p:nvPr/>
        </p:nvSpPr>
        <p:spPr>
          <a:xfrm>
            <a:off x="2889474" y="1610539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8EADC-9F37-414F-B728-A62D31613CD6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2930828" y="2194101"/>
            <a:ext cx="424270" cy="562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0081A3-0A82-443D-9DAE-F5D470D5B72D}"/>
              </a:ext>
            </a:extLst>
          </p:cNvPr>
          <p:cNvCxnSpPr>
            <a:stCxn id="12" idx="7"/>
            <a:endCxn id="15" idx="2"/>
          </p:cNvCxnSpPr>
          <p:nvPr/>
        </p:nvCxnSpPr>
        <p:spPr>
          <a:xfrm flipH="1" flipV="1">
            <a:off x="3355098" y="2194101"/>
            <a:ext cx="119960" cy="1475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139B7F-18C2-4CA9-B214-BCA85C158D67}"/>
              </a:ext>
            </a:extLst>
          </p:cNvPr>
          <p:cNvCxnSpPr>
            <a:cxnSpLocks/>
          </p:cNvCxnSpPr>
          <p:nvPr/>
        </p:nvCxnSpPr>
        <p:spPr>
          <a:xfrm flipV="1">
            <a:off x="2915129" y="2189792"/>
            <a:ext cx="424270" cy="2185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D34EEB-39C5-4D3C-8CB1-D9CED4FC4B74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3820722" y="1210776"/>
            <a:ext cx="958052" cy="6915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C01FF85-BFB5-4B62-BA1A-3CB25A64997E}"/>
              </a:ext>
            </a:extLst>
          </p:cNvPr>
          <p:cNvSpPr/>
          <p:nvPr/>
        </p:nvSpPr>
        <p:spPr>
          <a:xfrm>
            <a:off x="5605485" y="3541748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44CCAA-A007-4860-9138-424527F36025}"/>
              </a:ext>
            </a:extLst>
          </p:cNvPr>
          <p:cNvSpPr/>
          <p:nvPr/>
        </p:nvSpPr>
        <p:spPr>
          <a:xfrm>
            <a:off x="5494825" y="4326340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12180-C4FB-4281-926C-BB613201EA14}"/>
              </a:ext>
            </a:extLst>
          </p:cNvPr>
          <p:cNvSpPr txBox="1"/>
          <p:nvPr/>
        </p:nvSpPr>
        <p:spPr>
          <a:xfrm>
            <a:off x="6014056" y="293577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19CD2-EE87-4475-951F-33B84D3140A9}"/>
              </a:ext>
            </a:extLst>
          </p:cNvPr>
          <p:cNvCxnSpPr>
            <a:stCxn id="17" idx="0"/>
            <a:endCxn id="4" idx="2"/>
          </p:cNvCxnSpPr>
          <p:nvPr/>
        </p:nvCxnSpPr>
        <p:spPr>
          <a:xfrm flipH="1" flipV="1">
            <a:off x="5244398" y="1502557"/>
            <a:ext cx="1130745" cy="20391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DC2EB-34D3-47D7-BF4E-7F07DC7B1096}"/>
              </a:ext>
            </a:extLst>
          </p:cNvPr>
          <p:cNvCxnSpPr>
            <a:stCxn id="20" idx="1"/>
            <a:endCxn id="4" idx="2"/>
          </p:cNvCxnSpPr>
          <p:nvPr/>
        </p:nvCxnSpPr>
        <p:spPr>
          <a:xfrm flipH="1" flipV="1">
            <a:off x="5244398" y="1502557"/>
            <a:ext cx="475855" cy="2925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55EE2-3274-4D20-AEC6-0E9BA3440826}"/>
              </a:ext>
            </a:extLst>
          </p:cNvPr>
          <p:cNvSpPr/>
          <p:nvPr/>
        </p:nvSpPr>
        <p:spPr>
          <a:xfrm>
            <a:off x="6686347" y="4070287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E9811-D860-46CA-B58D-7EA31419D8E7}"/>
              </a:ext>
            </a:extLst>
          </p:cNvPr>
          <p:cNvSpPr/>
          <p:nvPr/>
        </p:nvSpPr>
        <p:spPr>
          <a:xfrm>
            <a:off x="7806861" y="851124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601B3A-C946-411E-8C3F-F12C28009AD6}"/>
              </a:ext>
            </a:extLst>
          </p:cNvPr>
          <p:cNvSpPr/>
          <p:nvPr/>
        </p:nvSpPr>
        <p:spPr>
          <a:xfrm>
            <a:off x="1294419" y="3823881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A6A5E1-E127-4E9B-809A-0D44449FBEFD}"/>
              </a:ext>
            </a:extLst>
          </p:cNvPr>
          <p:cNvSpPr/>
          <p:nvPr/>
        </p:nvSpPr>
        <p:spPr>
          <a:xfrm>
            <a:off x="215581" y="2785607"/>
            <a:ext cx="1155636" cy="497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76706F-7E9D-4523-9D47-D277E1CC6B2D}"/>
              </a:ext>
            </a:extLst>
          </p:cNvPr>
          <p:cNvSpPr/>
          <p:nvPr/>
        </p:nvSpPr>
        <p:spPr>
          <a:xfrm>
            <a:off x="9644852" y="4953288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66BB67-9D69-4E31-A0EF-90DB20E417A3}"/>
              </a:ext>
            </a:extLst>
          </p:cNvPr>
          <p:cNvSpPr/>
          <p:nvPr/>
        </p:nvSpPr>
        <p:spPr>
          <a:xfrm>
            <a:off x="9644852" y="5824516"/>
            <a:ext cx="1539316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F70D20-18F9-41A0-8D8C-0990B31154C8}"/>
              </a:ext>
            </a:extLst>
          </p:cNvPr>
          <p:cNvSpPr/>
          <p:nvPr/>
        </p:nvSpPr>
        <p:spPr>
          <a:xfrm>
            <a:off x="9483262" y="4192340"/>
            <a:ext cx="931248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127BA8-F3A6-4FB9-9E1A-26AC9FA75218}"/>
              </a:ext>
            </a:extLst>
          </p:cNvPr>
          <p:cNvCxnSpPr>
            <a:stCxn id="28" idx="0"/>
            <a:endCxn id="30" idx="2"/>
          </p:cNvCxnSpPr>
          <p:nvPr/>
        </p:nvCxnSpPr>
        <p:spPr>
          <a:xfrm flipH="1" flipV="1">
            <a:off x="9948886" y="4775902"/>
            <a:ext cx="465624" cy="1773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EE421A-686B-4B4A-9DED-83BA66824964}"/>
              </a:ext>
            </a:extLst>
          </p:cNvPr>
          <p:cNvCxnSpPr>
            <a:stCxn id="29" idx="1"/>
            <a:endCxn id="30" idx="2"/>
          </p:cNvCxnSpPr>
          <p:nvPr/>
        </p:nvCxnSpPr>
        <p:spPr>
          <a:xfrm flipV="1">
            <a:off x="9870280" y="4775902"/>
            <a:ext cx="78606" cy="1150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F26C8-E366-434C-942D-8999AFF96D0B}"/>
              </a:ext>
            </a:extLst>
          </p:cNvPr>
          <p:cNvSpPr/>
          <p:nvPr/>
        </p:nvSpPr>
        <p:spPr>
          <a:xfrm>
            <a:off x="10490328" y="3651237"/>
            <a:ext cx="1462351" cy="347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0E0603-271A-4533-9DCF-8B2F2C1CFEC9}"/>
              </a:ext>
            </a:extLst>
          </p:cNvPr>
          <p:cNvCxnSpPr>
            <a:cxnSpLocks/>
            <a:stCxn id="36" idx="1"/>
            <a:endCxn id="30" idx="0"/>
          </p:cNvCxnSpPr>
          <p:nvPr/>
        </p:nvCxnSpPr>
        <p:spPr>
          <a:xfrm flipH="1">
            <a:off x="9948886" y="3824888"/>
            <a:ext cx="541442" cy="36745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ADCC61-59B5-4093-B4D6-0604FCD5FA51}"/>
              </a:ext>
            </a:extLst>
          </p:cNvPr>
          <p:cNvCxnSpPr>
            <a:stCxn id="30" idx="0"/>
            <a:endCxn id="8" idx="2"/>
          </p:cNvCxnSpPr>
          <p:nvPr/>
        </p:nvCxnSpPr>
        <p:spPr>
          <a:xfrm flipH="1" flipV="1">
            <a:off x="7336260" y="1030040"/>
            <a:ext cx="2612626" cy="31623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F7BB6B-B48C-4F42-8046-A3A65C0A4252}"/>
              </a:ext>
            </a:extLst>
          </p:cNvPr>
          <p:cNvSpPr/>
          <p:nvPr/>
        </p:nvSpPr>
        <p:spPr>
          <a:xfrm>
            <a:off x="9153957" y="1502557"/>
            <a:ext cx="1336371" cy="58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9C494A-537C-48BC-AD47-5B74B2036EEF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flipH="1" flipV="1">
            <a:off x="8004445" y="1769065"/>
            <a:ext cx="1149512" cy="2527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7CCBBB-2C35-4309-A642-51E834B2B5CD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>
            <a:off x="9822143" y="2086119"/>
            <a:ext cx="126743" cy="210622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5F7D0A-A61C-4023-B7F5-99032033BBA5}"/>
              </a:ext>
            </a:extLst>
          </p:cNvPr>
          <p:cNvSpPr/>
          <p:nvPr/>
        </p:nvSpPr>
        <p:spPr>
          <a:xfrm>
            <a:off x="4085316" y="4864595"/>
            <a:ext cx="1024679" cy="47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72C7C2-A754-4C35-99AE-DB6122375CC4}"/>
              </a:ext>
            </a:extLst>
          </p:cNvPr>
          <p:cNvSpPr/>
          <p:nvPr/>
        </p:nvSpPr>
        <p:spPr>
          <a:xfrm>
            <a:off x="3553448" y="5812573"/>
            <a:ext cx="1974689" cy="6938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AsyncButton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FDBF60-7E75-45D0-B7F2-DD2D340DE142}"/>
              </a:ext>
            </a:extLst>
          </p:cNvPr>
          <p:cNvCxnSpPr>
            <a:stCxn id="39" idx="0"/>
            <a:endCxn id="6" idx="2"/>
          </p:cNvCxnSpPr>
          <p:nvPr/>
        </p:nvCxnSpPr>
        <p:spPr>
          <a:xfrm flipV="1">
            <a:off x="4540793" y="5341706"/>
            <a:ext cx="56863" cy="4708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414C44-6DBB-4267-873F-38547E9690CE}"/>
              </a:ext>
            </a:extLst>
          </p:cNvPr>
          <p:cNvCxnSpPr>
            <a:stCxn id="6" idx="3"/>
          </p:cNvCxnSpPr>
          <p:nvPr/>
        </p:nvCxnSpPr>
        <p:spPr>
          <a:xfrm flipV="1">
            <a:off x="5109995" y="4484121"/>
            <a:ext cx="4373267" cy="61903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355E-4869-40D2-A4D1-4D9D3180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02017-F091-427A-B65A-B253EAD8E808}"/>
              </a:ext>
            </a:extLst>
          </p:cNvPr>
          <p:cNvSpPr/>
          <p:nvPr/>
        </p:nvSpPr>
        <p:spPr>
          <a:xfrm>
            <a:off x="838200" y="2361817"/>
            <a:ext cx="1326033" cy="88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F0BDE-2C49-4A60-AD40-BB692DF7A147}"/>
              </a:ext>
            </a:extLst>
          </p:cNvPr>
          <p:cNvSpPr/>
          <p:nvPr/>
        </p:nvSpPr>
        <p:spPr>
          <a:xfrm>
            <a:off x="6584599" y="1222132"/>
            <a:ext cx="1511747" cy="93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AD85A-5BF0-48B2-90D6-3C815F37FC3E}"/>
              </a:ext>
            </a:extLst>
          </p:cNvPr>
          <p:cNvSpPr txBox="1"/>
          <p:nvPr/>
        </p:nvSpPr>
        <p:spPr>
          <a:xfrm>
            <a:off x="8156080" y="1504025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8F362-5A43-4F25-BB27-4B55E05FB27A}"/>
              </a:ext>
            </a:extLst>
          </p:cNvPr>
          <p:cNvSpPr/>
          <p:nvPr/>
        </p:nvSpPr>
        <p:spPr>
          <a:xfrm>
            <a:off x="6828898" y="3653639"/>
            <a:ext cx="1511747" cy="93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ED206-024D-471A-BC09-23F46647F28A}"/>
              </a:ext>
            </a:extLst>
          </p:cNvPr>
          <p:cNvSpPr txBox="1"/>
          <p:nvPr/>
        </p:nvSpPr>
        <p:spPr>
          <a:xfrm>
            <a:off x="8381999" y="3898773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C0642C-2DE9-41D7-8953-194F57B4CB01}"/>
              </a:ext>
            </a:extLst>
          </p:cNvPr>
          <p:cNvCxnSpPr/>
          <p:nvPr/>
        </p:nvCxnSpPr>
        <p:spPr>
          <a:xfrm flipV="1">
            <a:off x="2200993" y="1504025"/>
            <a:ext cx="4383606" cy="9864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967BD-E5D6-461D-9C2A-3FE6C246B18D}"/>
              </a:ext>
            </a:extLst>
          </p:cNvPr>
          <p:cNvCxnSpPr>
            <a:endCxn id="4" idx="3"/>
          </p:cNvCxnSpPr>
          <p:nvPr/>
        </p:nvCxnSpPr>
        <p:spPr>
          <a:xfrm flipH="1">
            <a:off x="2164233" y="1873357"/>
            <a:ext cx="4374416" cy="9318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3C316-9B2A-4E01-838B-0BF25CF3E1E0}"/>
              </a:ext>
            </a:extLst>
          </p:cNvPr>
          <p:cNvCxnSpPr/>
          <p:nvPr/>
        </p:nvCxnSpPr>
        <p:spPr>
          <a:xfrm>
            <a:off x="2200993" y="2986734"/>
            <a:ext cx="4627905" cy="9120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19962-0A4D-489C-BADD-F26CC61DCF74}"/>
              </a:ext>
            </a:extLst>
          </p:cNvPr>
          <p:cNvCxnSpPr/>
          <p:nvPr/>
        </p:nvCxnSpPr>
        <p:spPr>
          <a:xfrm flipH="1" flipV="1">
            <a:off x="2200993" y="3248647"/>
            <a:ext cx="4558215" cy="10568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8EE83-ECF2-455E-9AF3-6ECB880D0DA0}"/>
              </a:ext>
            </a:extLst>
          </p:cNvPr>
          <p:cNvSpPr/>
          <p:nvPr/>
        </p:nvSpPr>
        <p:spPr>
          <a:xfrm>
            <a:off x="1304974" y="2954568"/>
            <a:ext cx="771190" cy="427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3067393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96457-AB92-4622-BF4B-89BACFBF895C}"/>
              </a:ext>
            </a:extLst>
          </p:cNvPr>
          <p:cNvSpPr/>
          <p:nvPr/>
        </p:nvSpPr>
        <p:spPr>
          <a:xfrm>
            <a:off x="666271" y="2118283"/>
            <a:ext cx="1566887" cy="123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C39C6-3BF8-47FD-9E97-88C010A78E2D}"/>
              </a:ext>
            </a:extLst>
          </p:cNvPr>
          <p:cNvSpPr/>
          <p:nvPr/>
        </p:nvSpPr>
        <p:spPr>
          <a:xfrm>
            <a:off x="3074038" y="2348032"/>
            <a:ext cx="1259023" cy="75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lint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EC3ED-6E14-4798-8EC8-F0D32C9D3E71}"/>
              </a:ext>
            </a:extLst>
          </p:cNvPr>
          <p:cNvSpPr/>
          <p:nvPr/>
        </p:nvSpPr>
        <p:spPr>
          <a:xfrm>
            <a:off x="4731292" y="2348032"/>
            <a:ext cx="1259023" cy="75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37546-B652-4FFC-9D63-8E804F3680C9}"/>
              </a:ext>
            </a:extLst>
          </p:cNvPr>
          <p:cNvSpPr/>
          <p:nvPr/>
        </p:nvSpPr>
        <p:spPr>
          <a:xfrm>
            <a:off x="6388547" y="2357222"/>
            <a:ext cx="1259023" cy="75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e2e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C786FE-454C-4822-8B4E-673E5873E720}"/>
              </a:ext>
            </a:extLst>
          </p:cNvPr>
          <p:cNvSpPr/>
          <p:nvPr/>
        </p:nvSpPr>
        <p:spPr>
          <a:xfrm>
            <a:off x="8126213" y="2118283"/>
            <a:ext cx="1566887" cy="123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825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4F68-ABB9-4C2E-8E25-E8A56BA6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133B-8C8C-472B-808F-1EC7AA97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tous les test passent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couverture totale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 fonctionnel</a:t>
            </a:r>
          </a:p>
        </p:txBody>
      </p:sp>
    </p:spTree>
    <p:extLst>
      <p:ext uri="{BB962C8B-B14F-4D97-AF65-F5344CB8AC3E}">
        <p14:creationId xmlns:p14="http://schemas.microsoft.com/office/powerpoint/2010/main" val="3933633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3F1-2DE8-4EE5-838D-F0FE3D2A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Heuristique</a:t>
            </a:r>
            <a:r>
              <a:rPr lang="en-US" dirty="0"/>
              <a:t> de test </a:t>
            </a:r>
            <a:r>
              <a:rPr lang="en-US" dirty="0" err="1"/>
              <a:t>unitaire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0BE8-2E6F-47EA-B9EE-9C468B56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 ? </a:t>
            </a:r>
            <a:r>
              <a:rPr lang="en-US" dirty="0" err="1"/>
              <a:t>fakeAsync</a:t>
            </a:r>
            <a:r>
              <a:rPr lang="en-US" dirty="0"/>
              <a:t> + tick() + tick(2000), flush()</a:t>
            </a:r>
          </a:p>
          <a:p>
            <a:r>
              <a:rPr lang="en-US" dirty="0"/>
              <a:t>Jasmine spy = </a:t>
            </a:r>
            <a:r>
              <a:rPr lang="en-US" dirty="0" err="1"/>
              <a:t>SpyOn</a:t>
            </a:r>
            <a:r>
              <a:rPr lang="en-US" dirty="0"/>
              <a:t>(object, 'method'). </a:t>
            </a:r>
            <a:r>
              <a:rPr lang="en-US" dirty="0" err="1"/>
              <a:t>spy.and.returnValue</a:t>
            </a:r>
            <a:r>
              <a:rPr lang="en-US" dirty="0"/>
              <a:t>()</a:t>
            </a:r>
          </a:p>
          <a:p>
            <a:r>
              <a:rPr lang="en-US" dirty="0" err="1"/>
              <a:t>HttpTestingController</a:t>
            </a:r>
            <a:r>
              <a:rPr lang="en-US" dirty="0"/>
              <a:t> (</a:t>
            </a:r>
            <a:r>
              <a:rPr lang="en-US" dirty="0" err="1"/>
              <a:t>simuler</a:t>
            </a:r>
            <a:r>
              <a:rPr lang="en-US" dirty="0"/>
              <a:t> les </a:t>
            </a:r>
            <a:r>
              <a:rPr lang="en-US" dirty="0" err="1"/>
              <a:t>requetes</a:t>
            </a:r>
            <a:r>
              <a:rPr lang="en-US" dirty="0"/>
              <a:t>)</a:t>
            </a:r>
          </a:p>
          <a:p>
            <a:r>
              <a:rPr lang="en-US" dirty="0"/>
              <a:t>Savoir acceder au template d'un </a:t>
            </a:r>
            <a:r>
              <a:rPr lang="en-US" dirty="0" err="1"/>
              <a:t>composant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fixture.nativeElement.querySelector</a:t>
            </a:r>
            <a:endParaRPr lang="en-US" dirty="0"/>
          </a:p>
          <a:p>
            <a:pPr lvl="1"/>
            <a:r>
              <a:rPr lang="en-US" dirty="0" err="1"/>
              <a:t>fixture.componentInstance</a:t>
            </a:r>
            <a:r>
              <a:rPr lang="en-US" dirty="0"/>
              <a:t> (</a:t>
            </a:r>
            <a:r>
              <a:rPr lang="en-US" dirty="0" err="1"/>
              <a:t>composant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meme)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5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C5D3-C9C0-4556-A6FF-35BBD3B0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5AF2-7B8D-4253-B78D-954E9666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/>
              <a:t>Javascript ES6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3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45EE-71DA-4BE0-92F1-294D5B0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A5ED-5037-4C7F-9156-4D661D58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/>
              <a:t>git config --global user.name "Jean-Louis GUENEGO"</a:t>
            </a:r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jlguenego@gmail.com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84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B7E8-BFB6-4E2C-8DD1-CF29FA52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B2E4-E6C7-4D2D-9F16-1C3C171F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</a:t>
            </a:r>
            <a:r>
              <a:rPr lang="fr-FR" dirty="0" err="1"/>
              <a:t>rimraf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-D </a:t>
            </a:r>
            <a:r>
              <a:rPr lang="fr-FR" dirty="0" err="1"/>
              <a:t>typescript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exec</a:t>
            </a:r>
            <a:r>
              <a:rPr lang="fr-FR" dirty="0"/>
              <a:t> = </a:t>
            </a:r>
            <a:r>
              <a:rPr lang="fr-FR" dirty="0" err="1"/>
              <a:t>npx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09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D5F0-E4AF-4CCA-846D-BF6F9444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FD970-0350-4D4C-BD8A-5496E2F01529}"/>
              </a:ext>
            </a:extLst>
          </p:cNvPr>
          <p:cNvSpPr/>
          <p:nvPr/>
        </p:nvSpPr>
        <p:spPr>
          <a:xfrm>
            <a:off x="3124583" y="1074961"/>
            <a:ext cx="1226858" cy="123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E8DEE-F305-485A-9610-68D36860B28F}"/>
              </a:ext>
            </a:extLst>
          </p:cNvPr>
          <p:cNvSpPr/>
          <p:nvPr/>
        </p:nvSpPr>
        <p:spPr>
          <a:xfrm>
            <a:off x="7481385" y="1074961"/>
            <a:ext cx="1226858" cy="123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3D3F99-2064-4E2A-AFB0-6605516ECA8E}"/>
              </a:ext>
            </a:extLst>
          </p:cNvPr>
          <p:cNvCxnSpPr/>
          <p:nvPr/>
        </p:nvCxnSpPr>
        <p:spPr>
          <a:xfrm>
            <a:off x="4388201" y="1314163"/>
            <a:ext cx="30931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B224FC-EFB3-4D98-9171-D9DC4E71FA45}"/>
              </a:ext>
            </a:extLst>
          </p:cNvPr>
          <p:cNvSpPr txBox="1"/>
          <p:nvPr/>
        </p:nvSpPr>
        <p:spPr>
          <a:xfrm>
            <a:off x="5279626" y="882235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8B49A6-7355-4670-BA52-5632E65823F1}"/>
              </a:ext>
            </a:extLst>
          </p:cNvPr>
          <p:cNvCxnSpPr/>
          <p:nvPr/>
        </p:nvCxnSpPr>
        <p:spPr>
          <a:xfrm flipH="1">
            <a:off x="4388201" y="2081524"/>
            <a:ext cx="30931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6AEDDC-CB31-4DE0-B9BA-159FECA447FF}"/>
              </a:ext>
            </a:extLst>
          </p:cNvPr>
          <p:cNvSpPr txBox="1"/>
          <p:nvPr/>
        </p:nvSpPr>
        <p:spPr>
          <a:xfrm>
            <a:off x="5283566" y="171409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F4EBB-C122-4FEF-A865-53EDD674F934}"/>
              </a:ext>
            </a:extLst>
          </p:cNvPr>
          <p:cNvSpPr txBox="1"/>
          <p:nvPr/>
        </p:nvSpPr>
        <p:spPr>
          <a:xfrm>
            <a:off x="179204" y="2972950"/>
            <a:ext cx="4691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sdfgsdf</a:t>
            </a:r>
            <a:r>
              <a:rPr lang="fr-FR" dirty="0"/>
              <a:t>/</a:t>
            </a:r>
            <a:r>
              <a:rPr lang="fr-FR" dirty="0" err="1"/>
              <a:t>sdfgsdf?s</a:t>
            </a:r>
            <a:r>
              <a:rPr lang="fr-FR" dirty="0"/>
              <a:t>=34&amp;&amp;&amp;&amp;;;;::: HTTP/2.0</a:t>
            </a:r>
          </a:p>
          <a:p>
            <a:r>
              <a:rPr lang="fr-FR" dirty="0"/>
              <a:t>X-Mon-Truc: </a:t>
            </a:r>
            <a:r>
              <a:rPr lang="fr-FR" dirty="0" err="1"/>
              <a:t>asdfasdfewewe</a:t>
            </a:r>
            <a:endParaRPr lang="fr-FR" dirty="0"/>
          </a:p>
          <a:p>
            <a:r>
              <a:rPr lang="fr-FR" dirty="0" err="1"/>
              <a:t>ererer</a:t>
            </a:r>
            <a:r>
              <a:rPr lang="fr-FR" dirty="0"/>
              <a:t>: </a:t>
            </a:r>
            <a:r>
              <a:rPr lang="fr-FR" dirty="0" err="1"/>
              <a:t>aeqwer</a:t>
            </a:r>
            <a:endParaRPr lang="fr-FR" dirty="0"/>
          </a:p>
          <a:p>
            <a:r>
              <a:rPr lang="fr-FR" dirty="0" err="1"/>
              <a:t>ffff</a:t>
            </a:r>
            <a:r>
              <a:rPr lang="fr-FR" dirty="0"/>
              <a:t>: </a:t>
            </a:r>
            <a:r>
              <a:rPr lang="fr-FR" dirty="0" err="1"/>
              <a:t>sfsdfsdf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endParaRPr lang="fr-FR" dirty="0"/>
          </a:p>
          <a:p>
            <a:r>
              <a:rPr lang="fr-FR" dirty="0" err="1"/>
              <a:t>qwerqwerqwer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BB1162-28DC-4EF2-A070-6DB887C4FC4E}"/>
              </a:ext>
            </a:extLst>
          </p:cNvPr>
          <p:cNvSpPr txBox="1"/>
          <p:nvPr/>
        </p:nvSpPr>
        <p:spPr>
          <a:xfrm>
            <a:off x="5749108" y="2972950"/>
            <a:ext cx="28451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HTTP/1.1 200 OK</a:t>
            </a:r>
          </a:p>
          <a:p>
            <a:r>
              <a:rPr lang="fr-FR" dirty="0"/>
              <a:t>X-Mon-Truc: </a:t>
            </a:r>
            <a:r>
              <a:rPr lang="fr-FR" dirty="0" err="1"/>
              <a:t>asdfasdfewewe</a:t>
            </a:r>
            <a:endParaRPr lang="fr-FR" dirty="0"/>
          </a:p>
          <a:p>
            <a:r>
              <a:rPr lang="fr-FR" dirty="0" err="1"/>
              <a:t>ererer</a:t>
            </a:r>
            <a:r>
              <a:rPr lang="fr-FR" dirty="0"/>
              <a:t>: </a:t>
            </a:r>
            <a:r>
              <a:rPr lang="fr-FR" dirty="0" err="1"/>
              <a:t>aeqwer</a:t>
            </a:r>
            <a:endParaRPr lang="fr-FR" dirty="0"/>
          </a:p>
          <a:p>
            <a:r>
              <a:rPr lang="fr-FR" dirty="0" err="1"/>
              <a:t>ffff</a:t>
            </a:r>
            <a:r>
              <a:rPr lang="fr-FR" dirty="0"/>
              <a:t>: </a:t>
            </a:r>
            <a:r>
              <a:rPr lang="fr-FR" dirty="0" err="1"/>
              <a:t>sfsdfsdf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/html</a:t>
            </a:r>
          </a:p>
          <a:p>
            <a:endParaRPr lang="fr-FR" dirty="0"/>
          </a:p>
          <a:p>
            <a:r>
              <a:rPr lang="fr-FR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298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58C5-B34E-4B90-917B-7DDE5486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histoire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F221C-E7C6-45F0-A6E7-5C00506B2400}"/>
              </a:ext>
            </a:extLst>
          </p:cNvPr>
          <p:cNvCxnSpPr/>
          <p:nvPr/>
        </p:nvCxnSpPr>
        <p:spPr>
          <a:xfrm flipV="1">
            <a:off x="275698" y="1966649"/>
            <a:ext cx="11574742" cy="32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A3BDF-AA6F-4A6E-9756-5C4A7C16B8C6}"/>
              </a:ext>
            </a:extLst>
          </p:cNvPr>
          <p:cNvCxnSpPr/>
          <p:nvPr/>
        </p:nvCxnSpPr>
        <p:spPr>
          <a:xfrm>
            <a:off x="408953" y="1787445"/>
            <a:ext cx="0" cy="510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614030-43E8-4DFC-9BCF-DDD6AA467807}"/>
              </a:ext>
            </a:extLst>
          </p:cNvPr>
          <p:cNvSpPr txBox="1"/>
          <p:nvPr/>
        </p:nvSpPr>
        <p:spPr>
          <a:xfrm>
            <a:off x="78114" y="2297487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0A532E-AAD5-4162-90FE-487AD0BA34CE}"/>
              </a:ext>
            </a:extLst>
          </p:cNvPr>
          <p:cNvCxnSpPr/>
          <p:nvPr/>
        </p:nvCxnSpPr>
        <p:spPr>
          <a:xfrm>
            <a:off x="1502557" y="1787445"/>
            <a:ext cx="0" cy="5651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1E8022-0EA6-4AC5-80A9-2D93BAD9AD63}"/>
              </a:ext>
            </a:extLst>
          </p:cNvPr>
          <p:cNvSpPr txBox="1"/>
          <p:nvPr/>
        </p:nvSpPr>
        <p:spPr>
          <a:xfrm>
            <a:off x="1186814" y="2352627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CE5516-EE8B-4B15-9DC6-6D9DEC49555B}"/>
              </a:ext>
            </a:extLst>
          </p:cNvPr>
          <p:cNvCxnSpPr/>
          <p:nvPr/>
        </p:nvCxnSpPr>
        <p:spPr>
          <a:xfrm>
            <a:off x="2072334" y="1828800"/>
            <a:ext cx="0" cy="4273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1D4F95-F7CE-4A93-8F51-D6F8F9492515}"/>
              </a:ext>
            </a:extLst>
          </p:cNvPr>
          <p:cNvSpPr txBox="1"/>
          <p:nvPr/>
        </p:nvSpPr>
        <p:spPr>
          <a:xfrm>
            <a:off x="1782850" y="125126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B8CC7-D14A-4D6E-822E-6A7C0E128CDE}"/>
              </a:ext>
            </a:extLst>
          </p:cNvPr>
          <p:cNvCxnSpPr/>
          <p:nvPr/>
        </p:nvCxnSpPr>
        <p:spPr>
          <a:xfrm>
            <a:off x="2660490" y="1787445"/>
            <a:ext cx="0" cy="675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8C479A-3315-4D83-801D-25A75CEBF359}"/>
              </a:ext>
            </a:extLst>
          </p:cNvPr>
          <p:cNvSpPr txBox="1"/>
          <p:nvPr/>
        </p:nvSpPr>
        <p:spPr>
          <a:xfrm>
            <a:off x="2389387" y="243598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D4045-C2A8-45D4-9374-DDD2AE0DEA45}"/>
              </a:ext>
            </a:extLst>
          </p:cNvPr>
          <p:cNvCxnSpPr/>
          <p:nvPr/>
        </p:nvCxnSpPr>
        <p:spPr>
          <a:xfrm>
            <a:off x="5932113" y="1787445"/>
            <a:ext cx="0" cy="4686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ED66E1-6FC9-453D-92C1-8B582855B760}"/>
              </a:ext>
            </a:extLst>
          </p:cNvPr>
          <p:cNvSpPr txBox="1"/>
          <p:nvPr/>
        </p:nvSpPr>
        <p:spPr>
          <a:xfrm>
            <a:off x="5656414" y="225153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2E9AEC-79EE-4015-B29F-F7A063D29ADE}"/>
              </a:ext>
            </a:extLst>
          </p:cNvPr>
          <p:cNvCxnSpPr/>
          <p:nvPr/>
        </p:nvCxnSpPr>
        <p:spPr>
          <a:xfrm>
            <a:off x="4668494" y="1622026"/>
            <a:ext cx="0" cy="1053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E816D0-31B7-4E1E-9BC3-CC93C8F81F98}"/>
              </a:ext>
            </a:extLst>
          </p:cNvPr>
          <p:cNvSpPr txBox="1"/>
          <p:nvPr/>
        </p:nvSpPr>
        <p:spPr>
          <a:xfrm>
            <a:off x="4342122" y="27156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D8812A-35F1-4345-953A-CB9258BFD703}"/>
              </a:ext>
            </a:extLst>
          </p:cNvPr>
          <p:cNvCxnSpPr/>
          <p:nvPr/>
        </p:nvCxnSpPr>
        <p:spPr>
          <a:xfrm>
            <a:off x="5656414" y="1185504"/>
            <a:ext cx="0" cy="22434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237EF5-1075-4E6E-800F-AE1DD0721FB0}"/>
              </a:ext>
            </a:extLst>
          </p:cNvPr>
          <p:cNvSpPr txBox="1"/>
          <p:nvPr/>
        </p:nvSpPr>
        <p:spPr>
          <a:xfrm>
            <a:off x="5013820" y="3413742"/>
            <a:ext cx="1662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Node</a:t>
            </a:r>
          </a:p>
          <a:p>
            <a:r>
              <a:rPr lang="fr-FR" dirty="0" err="1"/>
              <a:t>CommonJS</a:t>
            </a:r>
            <a:endParaRPr lang="fr-FR" dirty="0"/>
          </a:p>
          <a:p>
            <a:r>
              <a:rPr lang="fr-FR" dirty="0" err="1"/>
              <a:t>require</a:t>
            </a:r>
            <a:endParaRPr lang="fr-FR" dirty="0"/>
          </a:p>
          <a:p>
            <a:r>
              <a:rPr lang="fr-FR" dirty="0" err="1"/>
              <a:t>module.exports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DC982D-AF7D-4ADB-A096-6C75E0A502DD}"/>
              </a:ext>
            </a:extLst>
          </p:cNvPr>
          <p:cNvCxnSpPr/>
          <p:nvPr/>
        </p:nvCxnSpPr>
        <p:spPr>
          <a:xfrm>
            <a:off x="7002742" y="1622026"/>
            <a:ext cx="0" cy="9971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4A4234-62A3-4A05-B988-1E771C4D3024}"/>
              </a:ext>
            </a:extLst>
          </p:cNvPr>
          <p:cNvSpPr txBox="1"/>
          <p:nvPr/>
        </p:nvSpPr>
        <p:spPr>
          <a:xfrm>
            <a:off x="6609105" y="2619136"/>
            <a:ext cx="20005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() =&gt; {}</a:t>
            </a:r>
          </a:p>
          <a:p>
            <a:r>
              <a:rPr lang="fr-FR" dirty="0"/>
              <a:t>class, </a:t>
            </a:r>
            <a:r>
              <a:rPr lang="fr-FR" dirty="0" err="1"/>
              <a:t>extends</a:t>
            </a:r>
            <a:r>
              <a:rPr lang="fr-FR" dirty="0"/>
              <a:t>, etc.</a:t>
            </a:r>
          </a:p>
          <a:p>
            <a:endParaRPr lang="fr-FR" dirty="0"/>
          </a:p>
          <a:p>
            <a:r>
              <a:rPr lang="fr-FR" dirty="0"/>
              <a:t>typage fort</a:t>
            </a:r>
          </a:p>
          <a:p>
            <a:r>
              <a:rPr lang="fr-FR" dirty="0"/>
              <a:t>interface, type, etc.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06A334-7723-4437-A258-39028F40E985}"/>
              </a:ext>
            </a:extLst>
          </p:cNvPr>
          <p:cNvCxnSpPr/>
          <p:nvPr/>
        </p:nvCxnSpPr>
        <p:spPr>
          <a:xfrm>
            <a:off x="8358259" y="1690688"/>
            <a:ext cx="0" cy="6165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D233E7-62D0-4DD1-81BE-61DDCEEFCC18}"/>
              </a:ext>
            </a:extLst>
          </p:cNvPr>
          <p:cNvSpPr txBox="1"/>
          <p:nvPr/>
        </p:nvSpPr>
        <p:spPr>
          <a:xfrm>
            <a:off x="8142295" y="235262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F43394-702E-401D-82D0-50FB07FF8B26}"/>
              </a:ext>
            </a:extLst>
          </p:cNvPr>
          <p:cNvCxnSpPr/>
          <p:nvPr/>
        </p:nvCxnSpPr>
        <p:spPr>
          <a:xfrm flipV="1">
            <a:off x="8105536" y="2963759"/>
            <a:ext cx="160824" cy="592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B2B26AB-95EB-404E-A826-E98F53948953}"/>
              </a:ext>
            </a:extLst>
          </p:cNvPr>
          <p:cNvSpPr/>
          <p:nvPr/>
        </p:nvSpPr>
        <p:spPr>
          <a:xfrm>
            <a:off x="8358259" y="1787445"/>
            <a:ext cx="3142962" cy="431928"/>
          </a:xfrm>
          <a:prstGeom prst="rect">
            <a:avLst/>
          </a:prstGeom>
          <a:solidFill>
            <a:srgbClr val="4472C4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D64CB-F291-4A0C-9271-E4CC1C7FB8E5}"/>
              </a:ext>
            </a:extLst>
          </p:cNvPr>
          <p:cNvSpPr txBox="1"/>
          <p:nvPr/>
        </p:nvSpPr>
        <p:spPr>
          <a:xfrm>
            <a:off x="9373749" y="2545616"/>
            <a:ext cx="868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ES2015</a:t>
            </a:r>
          </a:p>
          <a:p>
            <a:r>
              <a:rPr lang="fr-FR" dirty="0"/>
              <a:t>ES2016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15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D896-8D5F-4FC0-8C84-A11142B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chrome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4FA4-D43A-4D1A-B512-8A4254CC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Json</a:t>
            </a:r>
            <a:r>
              <a:rPr lang="fr-FR" dirty="0"/>
              <a:t> Formatter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DevTool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79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036B-FA54-4BE0-8B6C-A875D03B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D6F1-31EF-4CE7-8C2E-03D00842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 @</a:t>
            </a:r>
            <a:r>
              <a:rPr lang="fr-FR" dirty="0" err="1"/>
              <a:t>angular@latest</a:t>
            </a:r>
            <a:endParaRPr lang="fr-FR" dirty="0"/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g m </a:t>
            </a:r>
            <a:r>
              <a:rPr lang="fr-FR" dirty="0" err="1"/>
              <a:t>layout</a:t>
            </a:r>
            <a:r>
              <a:rPr lang="fr-FR" dirty="0"/>
              <a:t> -m app</a:t>
            </a:r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g c </a:t>
            </a:r>
            <a:r>
              <a:rPr lang="fr-FR" dirty="0" err="1"/>
              <a:t>layout</a:t>
            </a:r>
            <a:r>
              <a:rPr lang="fr-FR" dirty="0"/>
              <a:t>/xxx --export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63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589</Words>
  <Application>Microsoft Office PowerPoint</Application>
  <PresentationFormat>Widescreen</PresentationFormat>
  <Paragraphs>252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notes</vt:lpstr>
      <vt:lpstr>Logiciels</vt:lpstr>
      <vt:lpstr>Vscode extensions</vt:lpstr>
      <vt:lpstr>git</vt:lpstr>
      <vt:lpstr>npm</vt:lpstr>
      <vt:lpstr>HTTP</vt:lpstr>
      <vt:lpstr>Javascript histoire</vt:lpstr>
      <vt:lpstr>Google chrome extension</vt:lpstr>
      <vt:lpstr>Angular</vt:lpstr>
      <vt:lpstr>PowerPoint Presentation</vt:lpstr>
      <vt:lpstr>PowerPoint Presentation</vt:lpstr>
      <vt:lpstr>PowerPoint Presentation</vt:lpstr>
      <vt:lpstr>PowerPoint Presentation</vt:lpstr>
      <vt:lpstr>Artefact angular</vt:lpstr>
      <vt:lpstr>webographie</vt:lpstr>
      <vt:lpstr>PowerPoint Presentation</vt:lpstr>
      <vt:lpstr>Lazy loading</vt:lpstr>
      <vt:lpstr>Observable</vt:lpstr>
      <vt:lpstr>interval</vt:lpstr>
      <vt:lpstr>Heuristic refactoring</vt:lpstr>
      <vt:lpstr>switchMap</vt:lpstr>
      <vt:lpstr>mergeMap</vt:lpstr>
      <vt:lpstr>switchMap dans beaucoup de cas</vt:lpstr>
      <vt:lpstr>PowerPoint Presentation</vt:lpstr>
      <vt:lpstr>PowerPoint Presentation</vt:lpstr>
      <vt:lpstr>CORS</vt:lpstr>
      <vt:lpstr>PowerPoint Presentation</vt:lpstr>
      <vt:lpstr>ng test</vt:lpstr>
      <vt:lpstr>Heuristique de test unitaire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42</cp:revision>
  <dcterms:created xsi:type="dcterms:W3CDTF">2023-04-11T07:46:07Z</dcterms:created>
  <dcterms:modified xsi:type="dcterms:W3CDTF">2023-04-14T14:58:57Z</dcterms:modified>
</cp:coreProperties>
</file>