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2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B08E-05F9-4521-88B6-FEA74ACB1864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B7B46-1F68-4829-8688-A206C7804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76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B7B46-1F68-4829-8688-A206C78044C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1D3F-3ED1-41FF-BA51-4370D11B2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E7E98-B546-45EC-9D5D-EDCF472F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5E68-8562-463C-A110-9C97F231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E315-122B-484C-9A00-C5F524AE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F687D-003B-4452-BD97-E53A558F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8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BFA0-9628-4893-BA4A-9F445A33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67524-45BF-4BE3-B2A1-582595D7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0D00-9BB3-440B-BEE0-46E0F096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5DA82-C477-4605-AF52-10E2C6F3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A3BD-7D0B-4B30-8925-1A75510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F2635-43A0-4E02-9F03-A8EA3F72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5BD1-7D31-400B-8662-F21F7E35F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F611-17FB-469E-B5DE-08C3FF44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D311-C39F-47B5-B5FE-DE82DD8A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DC986-6CD9-4E95-9C26-5762828C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0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A38E-3FF0-4F44-B53E-EFCE4980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F843-E750-4099-8550-1FD9F512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0856-FC2B-4FB1-9F52-9A4601A4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A8E6-59CD-4B12-A50D-3B09D41D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6B8B-2F1B-40A8-97CA-05DA58CA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3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C099-FFE1-4594-8F01-8552CB9A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7800-EA89-4814-ABA1-98B9739F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E41C-0DD9-411F-AA22-7A9E1BAA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5EE7A-0AC1-4D5C-9751-3960160E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81D45-CEA4-49ED-86CB-135E12F3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0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0795-1C62-4945-ADFE-656D36E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789C8-3AC5-429C-A336-A56CD3809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86FDF-FD97-432E-AFCA-DD8A43ACF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D505B-9CA7-4A8F-90CC-AABC5FA8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0C3A2-3D50-498B-9807-76CA104D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951F-6E1B-4F46-94AD-C7057B74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BCE7-72F7-4EE0-8A0C-C6621A2D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04E8-4ECC-4916-9CA7-3F4ED908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13C25-36C4-473B-9949-F8FEF00A7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11C4D-C4BD-4C2C-87CF-A9ACAABD9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D6C6B-835E-4A9F-9E9E-FE1A840C2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CF557-33CE-49B3-87FD-6280F2DC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D64D0-DE97-4621-90DB-DA4EB8E4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F81D0-BC1D-4070-906D-F738EE75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C102-D478-47CF-B41C-75F1A282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77A96-AB47-426A-B7E5-CA5E553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B6981-D4F7-4E07-9861-F6D6055B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8D8C5-2EBD-49E1-9D3D-74C431CD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E107F-DA84-4997-99B0-7CFDCDEC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17F7C-1AE9-4978-9014-32CA7226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EBEE-1CF4-413B-BE7D-A176B054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A869-B0C8-4E0B-A7B5-F8CABDCD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3571-7625-4C01-8106-34F6FD54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7D54-4186-4E26-ADE8-0E3703E1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5280E-B9A2-4E88-A5C7-242C9E3A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DCCCA-5772-4C33-854B-C4A29B3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9DEA6-3F0B-4C21-B4AA-832667F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8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7D79-870F-48CE-85E4-2DF8DC4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0B994-9E20-4372-8FBA-7EF6C42A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6D0A-A862-4182-B90E-E16E9C6F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CBD6-F7C4-487D-80D2-3C6B4CA9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56CC-A590-4EF1-8529-3C420B4A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89AB-74A9-4CA3-A299-F6C069D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6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54A47-FEAD-4DCA-BE67-B1C0DA6E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657-D3B5-4F7F-8864-FF216EE6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9920-3D26-405F-842F-64473737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3115-AA99-47CF-9D55-2E0E1E9BE6C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0DDF-4758-4912-8DB4-E0D135CB1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4D1D-1A2D-421A-ACEA-B66E495D8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2A699-D7B7-4673-81F4-B20ADF16E9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7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wsofux.com/" TargetMode="External"/><Relationship Id="rId4" Type="http://schemas.openxmlformats.org/officeDocument/2006/relationships/hyperlink" Target="https://www.refactoringui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7B3A-199D-45D8-9346-30134B5A4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B91A-DEB0-4FC9-8BFF-D3AC305F8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3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347C-440A-4F06-889B-D563CD8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0C04C7-C817-4913-A68B-5FE3CB9C3265}"/>
              </a:ext>
            </a:extLst>
          </p:cNvPr>
          <p:cNvSpPr/>
          <p:nvPr/>
        </p:nvSpPr>
        <p:spPr>
          <a:xfrm>
            <a:off x="1614750" y="1507152"/>
            <a:ext cx="1546592" cy="137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EFA0D-9305-4B64-A683-3B53000535E6}"/>
              </a:ext>
            </a:extLst>
          </p:cNvPr>
          <p:cNvSpPr/>
          <p:nvPr/>
        </p:nvSpPr>
        <p:spPr>
          <a:xfrm>
            <a:off x="8310395" y="1597902"/>
            <a:ext cx="1546592" cy="137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49873-53C4-4DEB-8B3D-E33A99C8D848}"/>
              </a:ext>
            </a:extLst>
          </p:cNvPr>
          <p:cNvCxnSpPr/>
          <p:nvPr/>
        </p:nvCxnSpPr>
        <p:spPr>
          <a:xfrm>
            <a:off x="3207292" y="1773660"/>
            <a:ext cx="5103103" cy="551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34C2FD-AD5B-495C-B568-5CD46B1667AC}"/>
              </a:ext>
            </a:extLst>
          </p:cNvPr>
          <p:cNvSpPr txBox="1"/>
          <p:nvPr/>
        </p:nvSpPr>
        <p:spPr>
          <a:xfrm>
            <a:off x="4774178" y="128199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B69B94-4A6B-4B4C-88E3-FE058A9A7402}"/>
              </a:ext>
            </a:extLst>
          </p:cNvPr>
          <p:cNvCxnSpPr/>
          <p:nvPr/>
        </p:nvCxnSpPr>
        <p:spPr>
          <a:xfrm flipH="1" flipV="1">
            <a:off x="3161342" y="2605350"/>
            <a:ext cx="5086637" cy="64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5143CA-3714-4CE2-8E3F-33DE1367CADC}"/>
              </a:ext>
            </a:extLst>
          </p:cNvPr>
          <p:cNvSpPr txBox="1"/>
          <p:nvPr/>
        </p:nvSpPr>
        <p:spPr>
          <a:xfrm>
            <a:off x="4673089" y="2246942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940D3-7993-437A-93F5-FC5FC4B9AF83}"/>
              </a:ext>
            </a:extLst>
          </p:cNvPr>
          <p:cNvSpPr txBox="1"/>
          <p:nvPr/>
        </p:nvSpPr>
        <p:spPr>
          <a:xfrm>
            <a:off x="271104" y="3392824"/>
            <a:ext cx="46303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/</a:t>
            </a:r>
            <a:r>
              <a:rPr lang="en-US" dirty="0" err="1"/>
              <a:t>asdfasdf</a:t>
            </a:r>
            <a:r>
              <a:rPr lang="en-US" dirty="0"/>
              <a:t>/</a:t>
            </a:r>
            <a:r>
              <a:rPr lang="en-US" dirty="0" err="1"/>
              <a:t>werwer</a:t>
            </a:r>
            <a:r>
              <a:rPr lang="en-US" dirty="0"/>
              <a:t>/</a:t>
            </a:r>
            <a:r>
              <a:rPr lang="en-US" dirty="0" err="1"/>
              <a:t>fgfg?asdfsafd</a:t>
            </a:r>
            <a:r>
              <a:rPr lang="en-US" dirty="0"/>
              <a:t> HTTP/2.0</a:t>
            </a:r>
          </a:p>
          <a:p>
            <a:r>
              <a:rPr lang="en-US" dirty="0" err="1"/>
              <a:t>asdfasfd</a:t>
            </a:r>
            <a:r>
              <a:rPr lang="en-US" dirty="0"/>
              <a:t>: </a:t>
            </a:r>
            <a:r>
              <a:rPr lang="en-US" dirty="0" err="1"/>
              <a:t>asdfasdfdddd</a:t>
            </a:r>
            <a:endParaRPr lang="en-US" dirty="0"/>
          </a:p>
          <a:p>
            <a:r>
              <a:rPr lang="en-US" dirty="0" err="1"/>
              <a:t>cle</a:t>
            </a:r>
            <a:r>
              <a:rPr lang="en-US" dirty="0"/>
              <a:t>: </a:t>
            </a:r>
            <a:r>
              <a:rPr lang="en-US" dirty="0" err="1"/>
              <a:t>valeur</a:t>
            </a:r>
            <a:endParaRPr lang="en-US" dirty="0"/>
          </a:p>
          <a:p>
            <a:r>
              <a:rPr lang="en-US" dirty="0" err="1"/>
              <a:t>eqrtwertwt</a:t>
            </a:r>
            <a:r>
              <a:rPr lang="en-US" dirty="0"/>
              <a:t>: </a:t>
            </a:r>
            <a:r>
              <a:rPr lang="en-US" dirty="0" err="1"/>
              <a:t>asdfasdfwww</a:t>
            </a:r>
            <a:endParaRPr lang="en-US" dirty="0"/>
          </a:p>
          <a:p>
            <a:r>
              <a:rPr lang="en-US" dirty="0"/>
              <a:t>Content-Length: 34</a:t>
            </a:r>
          </a:p>
          <a:p>
            <a:r>
              <a:rPr lang="en-US" dirty="0"/>
              <a:t>Content-Type: application/xml</a:t>
            </a:r>
          </a:p>
          <a:p>
            <a:r>
              <a:rPr lang="en-US" dirty="0"/>
              <a:t>Host: www.truc.com:4567</a:t>
            </a:r>
          </a:p>
          <a:p>
            <a:endParaRPr lang="en-US" dirty="0"/>
          </a:p>
          <a:p>
            <a:r>
              <a:rPr lang="en-US" dirty="0"/>
              <a:t>&lt;toto&gt;&lt;toto/&gt;</a:t>
            </a:r>
          </a:p>
          <a:p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A571-1C03-403E-915D-9243AFEAC278}"/>
              </a:ext>
            </a:extLst>
          </p:cNvPr>
          <p:cNvSpPr txBox="1"/>
          <p:nvPr/>
        </p:nvSpPr>
        <p:spPr>
          <a:xfrm>
            <a:off x="6297957" y="3565701"/>
            <a:ext cx="23598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HTTP/1.1 201 Created</a:t>
            </a:r>
          </a:p>
          <a:p>
            <a:r>
              <a:rPr lang="en-US" dirty="0" err="1"/>
              <a:t>asdfasdf</a:t>
            </a:r>
            <a:r>
              <a:rPr lang="en-US" dirty="0"/>
              <a:t>: </a:t>
            </a:r>
            <a:r>
              <a:rPr lang="en-US" dirty="0" err="1"/>
              <a:t>asdfasdfwww</a:t>
            </a:r>
            <a:endParaRPr lang="en-US" dirty="0"/>
          </a:p>
          <a:p>
            <a:r>
              <a:rPr lang="en-US" dirty="0" err="1"/>
              <a:t>qwerqwer</a:t>
            </a:r>
            <a:r>
              <a:rPr lang="en-US" dirty="0"/>
              <a:t>: </a:t>
            </a:r>
            <a:r>
              <a:rPr lang="en-US" dirty="0" err="1"/>
              <a:t>werewrwer</a:t>
            </a:r>
            <a:endParaRPr lang="en-US" dirty="0"/>
          </a:p>
          <a:p>
            <a:r>
              <a:rPr lang="fr-FR" dirty="0"/>
              <a:t>X-server: express</a:t>
            </a:r>
          </a:p>
          <a:p>
            <a:r>
              <a:rPr lang="fr-FR" dirty="0"/>
              <a:t>Content-</a:t>
            </a:r>
            <a:r>
              <a:rPr lang="fr-FR" dirty="0" err="1"/>
              <a:t>Length</a:t>
            </a:r>
            <a:r>
              <a:rPr lang="fr-FR" dirty="0"/>
              <a:t>: 11</a:t>
            </a:r>
          </a:p>
          <a:p>
            <a:endParaRPr lang="fr-FR" dirty="0"/>
          </a:p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9804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E0BA-7756-4520-8E79-77CBBBA1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Casses (case)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77D9-29C7-46EB-8FF3-17D97956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camelCase</a:t>
            </a:r>
            <a:endParaRPr lang="fr-FR" dirty="0"/>
          </a:p>
          <a:p>
            <a:r>
              <a:rPr lang="fr-FR" dirty="0" err="1"/>
              <a:t>PascalCase</a:t>
            </a:r>
            <a:endParaRPr lang="fr-FR" dirty="0"/>
          </a:p>
          <a:p>
            <a:r>
              <a:rPr lang="fr-FR" dirty="0"/>
              <a:t>kebab-case, spinal-case</a:t>
            </a:r>
          </a:p>
          <a:p>
            <a:r>
              <a:rPr lang="fr-FR" dirty="0" err="1"/>
              <a:t>Train_Case</a:t>
            </a:r>
            <a:endParaRPr lang="fr-FR" dirty="0"/>
          </a:p>
          <a:p>
            <a:r>
              <a:rPr lang="fr-FR" dirty="0"/>
              <a:t>Http-Header-Case</a:t>
            </a:r>
          </a:p>
          <a:p>
            <a:r>
              <a:rPr lang="fr-FR" dirty="0" err="1"/>
              <a:t>snake_case</a:t>
            </a:r>
            <a:endParaRPr lang="fr-FR" dirty="0"/>
          </a:p>
          <a:p>
            <a:r>
              <a:rPr lang="fr-FR" dirty="0"/>
              <a:t>CONSTANT_CASE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53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03F4-C4D3-442C-89E6-3073038B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A665A6-92D5-45BB-9030-8C2F823F28D4}"/>
              </a:ext>
            </a:extLst>
          </p:cNvPr>
          <p:cNvCxnSpPr/>
          <p:nvPr/>
        </p:nvCxnSpPr>
        <p:spPr>
          <a:xfrm>
            <a:off x="353813" y="2090714"/>
            <a:ext cx="113817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222019-FE5F-4CC9-A72E-2D43DF8E4130}"/>
              </a:ext>
            </a:extLst>
          </p:cNvPr>
          <p:cNvCxnSpPr/>
          <p:nvPr/>
        </p:nvCxnSpPr>
        <p:spPr>
          <a:xfrm>
            <a:off x="473282" y="1897725"/>
            <a:ext cx="0" cy="4319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40807B-618C-4338-836D-8E39E3CA0E42}"/>
              </a:ext>
            </a:extLst>
          </p:cNvPr>
          <p:cNvSpPr txBox="1"/>
          <p:nvPr/>
        </p:nvSpPr>
        <p:spPr>
          <a:xfrm>
            <a:off x="225154" y="2522641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051822-EB60-43C1-B469-7D4EC5AE8E5A}"/>
              </a:ext>
            </a:extLst>
          </p:cNvPr>
          <p:cNvCxnSpPr/>
          <p:nvPr/>
        </p:nvCxnSpPr>
        <p:spPr>
          <a:xfrm>
            <a:off x="1373897" y="1897725"/>
            <a:ext cx="0" cy="4319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B8D109-6885-4371-9DCC-5EAA3B1BC8CD}"/>
              </a:ext>
            </a:extLst>
          </p:cNvPr>
          <p:cNvSpPr txBox="1"/>
          <p:nvPr/>
        </p:nvSpPr>
        <p:spPr>
          <a:xfrm>
            <a:off x="1130364" y="2406512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D092C6-625F-4189-B99B-A1873B01C4E4}"/>
              </a:ext>
            </a:extLst>
          </p:cNvPr>
          <p:cNvCxnSpPr/>
          <p:nvPr/>
        </p:nvCxnSpPr>
        <p:spPr>
          <a:xfrm>
            <a:off x="1948269" y="1897725"/>
            <a:ext cx="0" cy="4319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624EC7-4D43-4DC4-BDB4-BA68C8955BB1}"/>
              </a:ext>
            </a:extLst>
          </p:cNvPr>
          <p:cNvSpPr txBox="1"/>
          <p:nvPr/>
        </p:nvSpPr>
        <p:spPr>
          <a:xfrm>
            <a:off x="1663381" y="1305883"/>
            <a:ext cx="652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  <a:p>
            <a:endParaRPr lang="fr-F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455852-5399-4838-A76E-D7DF695968F6}"/>
              </a:ext>
            </a:extLst>
          </p:cNvPr>
          <p:cNvCxnSpPr/>
          <p:nvPr/>
        </p:nvCxnSpPr>
        <p:spPr>
          <a:xfrm>
            <a:off x="2577781" y="1897725"/>
            <a:ext cx="0" cy="1360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59A7BA-69E3-4311-A696-D810EAEC193D}"/>
              </a:ext>
            </a:extLst>
          </p:cNvPr>
          <p:cNvSpPr txBox="1"/>
          <p:nvPr/>
        </p:nvSpPr>
        <p:spPr>
          <a:xfrm>
            <a:off x="2251409" y="327699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FA710-5DC0-4890-B908-55661E181B40}"/>
              </a:ext>
            </a:extLst>
          </p:cNvPr>
          <p:cNvCxnSpPr/>
          <p:nvPr/>
        </p:nvCxnSpPr>
        <p:spPr>
          <a:xfrm>
            <a:off x="5546135" y="1841330"/>
            <a:ext cx="0" cy="5651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D1EFA9-E7A1-44CB-A89A-DFFE13B71A76}"/>
              </a:ext>
            </a:extLst>
          </p:cNvPr>
          <p:cNvSpPr txBox="1"/>
          <p:nvPr/>
        </p:nvSpPr>
        <p:spPr>
          <a:xfrm>
            <a:off x="5219763" y="243993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4C74AE-4C54-42DA-A274-815097373D60}"/>
              </a:ext>
            </a:extLst>
          </p:cNvPr>
          <p:cNvCxnSpPr/>
          <p:nvPr/>
        </p:nvCxnSpPr>
        <p:spPr>
          <a:xfrm>
            <a:off x="4553620" y="1897725"/>
            <a:ext cx="0" cy="5087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E40CF9-CE69-4A74-BE61-2E1F15E954A0}"/>
              </a:ext>
            </a:extLst>
          </p:cNvPr>
          <p:cNvSpPr txBox="1"/>
          <p:nvPr/>
        </p:nvSpPr>
        <p:spPr>
          <a:xfrm>
            <a:off x="4227248" y="243993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532D3B-D0B8-4760-86F6-7CB769CF9244}"/>
              </a:ext>
            </a:extLst>
          </p:cNvPr>
          <p:cNvCxnSpPr/>
          <p:nvPr/>
        </p:nvCxnSpPr>
        <p:spPr>
          <a:xfrm>
            <a:off x="7664418" y="1897725"/>
            <a:ext cx="0" cy="5087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A693EF-EC78-4BC2-9F9E-F7C0E00B53D5}"/>
              </a:ext>
            </a:extLst>
          </p:cNvPr>
          <p:cNvSpPr txBox="1"/>
          <p:nvPr/>
        </p:nvSpPr>
        <p:spPr>
          <a:xfrm>
            <a:off x="7338046" y="2406512"/>
            <a:ext cx="10221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class</a:t>
            </a:r>
          </a:p>
          <a:p>
            <a:r>
              <a:rPr lang="fr-FR" dirty="0"/>
              <a:t>promise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356823-C1C5-459A-BF1B-692E30562285}"/>
              </a:ext>
            </a:extLst>
          </p:cNvPr>
          <p:cNvCxnSpPr/>
          <p:nvPr/>
        </p:nvCxnSpPr>
        <p:spPr>
          <a:xfrm>
            <a:off x="10596012" y="1897725"/>
            <a:ext cx="0" cy="4686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44B680-9F09-4667-A61C-B03703F91D75}"/>
              </a:ext>
            </a:extLst>
          </p:cNvPr>
          <p:cNvSpPr txBox="1"/>
          <p:nvPr/>
        </p:nvSpPr>
        <p:spPr>
          <a:xfrm>
            <a:off x="10375453" y="2577781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2022</a:t>
            </a:r>
          </a:p>
          <a:p>
            <a:r>
              <a:rPr lang="fr-FR" dirty="0"/>
              <a:t>ES2022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AB64A0-74A0-4734-A9E2-9D86D9F8726E}"/>
              </a:ext>
            </a:extLst>
          </p:cNvPr>
          <p:cNvSpPr txBox="1"/>
          <p:nvPr/>
        </p:nvSpPr>
        <p:spPr>
          <a:xfrm>
            <a:off x="10724671" y="3749499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4D8E2D-1C5F-47D3-AAC6-399708BD98E7}"/>
              </a:ext>
            </a:extLst>
          </p:cNvPr>
          <p:cNvCxnSpPr/>
          <p:nvPr/>
        </p:nvCxnSpPr>
        <p:spPr>
          <a:xfrm>
            <a:off x="6262951" y="1767548"/>
            <a:ext cx="0" cy="2234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9D53CE-28FC-4FC1-AD5C-FA5AF2DC9786}"/>
              </a:ext>
            </a:extLst>
          </p:cNvPr>
          <p:cNvSpPr txBox="1"/>
          <p:nvPr/>
        </p:nvSpPr>
        <p:spPr>
          <a:xfrm>
            <a:off x="5971170" y="3974695"/>
            <a:ext cx="15203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TS1</a:t>
            </a:r>
          </a:p>
          <a:p>
            <a:r>
              <a:rPr lang="fr-FR" dirty="0" err="1"/>
              <a:t>const</a:t>
            </a:r>
            <a:r>
              <a:rPr lang="fr-FR" dirty="0"/>
              <a:t>/let</a:t>
            </a:r>
          </a:p>
          <a:p>
            <a:r>
              <a:rPr lang="fr-FR" dirty="0"/>
              <a:t>class</a:t>
            </a:r>
          </a:p>
          <a:p>
            <a:r>
              <a:rPr lang="fr-FR" dirty="0"/>
              <a:t>import/export</a:t>
            </a:r>
          </a:p>
          <a:p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B01291-276B-4431-B3A7-50D4DE17DE56}"/>
              </a:ext>
            </a:extLst>
          </p:cNvPr>
          <p:cNvCxnSpPr/>
          <p:nvPr/>
        </p:nvCxnSpPr>
        <p:spPr>
          <a:xfrm>
            <a:off x="5380716" y="1626621"/>
            <a:ext cx="0" cy="18977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F142C2-4482-4574-9DC2-E5FA3CC0434A}"/>
              </a:ext>
            </a:extLst>
          </p:cNvPr>
          <p:cNvSpPr txBox="1"/>
          <p:nvPr/>
        </p:nvSpPr>
        <p:spPr>
          <a:xfrm>
            <a:off x="4861485" y="3550397"/>
            <a:ext cx="116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nodejs</a:t>
            </a:r>
            <a:endParaRPr lang="fr-FR" sz="1200" dirty="0"/>
          </a:p>
          <a:p>
            <a:r>
              <a:rPr lang="fr-FR" sz="1200" dirty="0" err="1"/>
              <a:t>require</a:t>
            </a:r>
            <a:endParaRPr lang="fr-FR" sz="1200" dirty="0"/>
          </a:p>
          <a:p>
            <a:r>
              <a:rPr lang="fr-FR" sz="1200" dirty="0" err="1"/>
              <a:t>module.exports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0501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1EBC-E253-4E9E-8FAF-3204F260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artefacts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53C4-6642-4286-A4D3-088F7ED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Modules (@</a:t>
            </a:r>
            <a:r>
              <a:rPr lang="fr-FR" dirty="0" err="1"/>
              <a:t>NgModule</a:t>
            </a:r>
            <a:r>
              <a:rPr lang="fr-FR" dirty="0"/>
              <a:t>)</a:t>
            </a:r>
          </a:p>
          <a:p>
            <a:r>
              <a:rPr lang="fr-FR" dirty="0"/>
              <a:t>Composants (@Component)</a:t>
            </a:r>
          </a:p>
          <a:p>
            <a:r>
              <a:rPr lang="fr-FR" dirty="0"/>
              <a:t>Directives (@Directive)</a:t>
            </a:r>
          </a:p>
          <a:p>
            <a:r>
              <a:rPr lang="fr-FR" dirty="0"/>
              <a:t>Pipes (@Pipe)</a:t>
            </a:r>
          </a:p>
          <a:p>
            <a:r>
              <a:rPr lang="fr-FR" dirty="0"/>
              <a:t>Service (@Injectable)</a:t>
            </a:r>
          </a:p>
        </p:txBody>
      </p:sp>
    </p:spTree>
    <p:extLst>
      <p:ext uri="{BB962C8B-B14F-4D97-AF65-F5344CB8AC3E}">
        <p14:creationId xmlns:p14="http://schemas.microsoft.com/office/powerpoint/2010/main" val="320603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589C-8CE1-4916-B3E8-39F7F026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407DB-AE0A-4A61-B946-305E2D37FEA4}"/>
              </a:ext>
            </a:extLst>
          </p:cNvPr>
          <p:cNvSpPr/>
          <p:nvPr/>
        </p:nvSpPr>
        <p:spPr>
          <a:xfrm>
            <a:off x="2711034" y="3327025"/>
            <a:ext cx="1796635" cy="7857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98D82-289F-4134-AFF1-B83923206EB3}"/>
              </a:ext>
            </a:extLst>
          </p:cNvPr>
          <p:cNvSpPr/>
          <p:nvPr/>
        </p:nvSpPr>
        <p:spPr>
          <a:xfrm>
            <a:off x="6096000" y="3327024"/>
            <a:ext cx="1796635" cy="7857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Intelligent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FB76C-0E94-4EAC-B9CC-1D1F04450DC1}"/>
              </a:ext>
            </a:extLst>
          </p:cNvPr>
          <p:cNvSpPr/>
          <p:nvPr/>
        </p:nvSpPr>
        <p:spPr>
          <a:xfrm>
            <a:off x="4241162" y="1594456"/>
            <a:ext cx="1893129" cy="66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FAF320-8E7E-4586-B8C5-841EB1FDD11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3609352" y="2260728"/>
            <a:ext cx="1578375" cy="1066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102C1D-25B7-4A8B-93C8-E2A694725BB8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5187727" y="2260728"/>
            <a:ext cx="1806591" cy="10662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49E1D-5E49-4D2C-82C3-789398AAC735}"/>
              </a:ext>
            </a:extLst>
          </p:cNvPr>
          <p:cNvSpPr txBox="1"/>
          <p:nvPr/>
        </p:nvSpPr>
        <p:spPr>
          <a:xfrm>
            <a:off x="2948821" y="431927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HTML + CSS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87B41-39C5-4615-A4E7-50CBF6020BD8}"/>
              </a:ext>
            </a:extLst>
          </p:cNvPr>
          <p:cNvSpPr txBox="1"/>
          <p:nvPr/>
        </p:nvSpPr>
        <p:spPr>
          <a:xfrm>
            <a:off x="6250791" y="4319276"/>
            <a:ext cx="178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</a:t>
            </a:r>
            <a:r>
              <a:rPr lang="fr-FR" dirty="0" err="1"/>
              <a:t>Typescript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15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6CD274-F054-4EB9-86D4-738BCBB0EDE7}"/>
              </a:ext>
            </a:extLst>
          </p:cNvPr>
          <p:cNvSpPr/>
          <p:nvPr/>
        </p:nvSpPr>
        <p:spPr>
          <a:xfrm>
            <a:off x="909805" y="1015490"/>
            <a:ext cx="2784555" cy="4135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F5E3D-2A7E-4C72-9A50-58FA6A454BAA}"/>
              </a:ext>
            </a:extLst>
          </p:cNvPr>
          <p:cNvSpPr/>
          <p:nvPr/>
        </p:nvSpPr>
        <p:spPr>
          <a:xfrm>
            <a:off x="909805" y="1015490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3F722-F1C5-4020-BCEF-DDB7940AAD57}"/>
              </a:ext>
            </a:extLst>
          </p:cNvPr>
          <p:cNvSpPr/>
          <p:nvPr/>
        </p:nvSpPr>
        <p:spPr>
          <a:xfrm>
            <a:off x="909804" y="4503076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3F2C4-55ED-412A-B248-15C636550AB5}"/>
              </a:ext>
            </a:extLst>
          </p:cNvPr>
          <p:cNvSpPr txBox="1"/>
          <p:nvPr/>
        </p:nvSpPr>
        <p:spPr>
          <a:xfrm>
            <a:off x="1314163" y="114241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FA18A-6A9F-40B9-A914-5DAE84F14E26}"/>
              </a:ext>
            </a:extLst>
          </p:cNvPr>
          <p:cNvSpPr/>
          <p:nvPr/>
        </p:nvSpPr>
        <p:spPr>
          <a:xfrm>
            <a:off x="978730" y="1154769"/>
            <a:ext cx="335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92199-2229-4C42-94C3-6CC5287C6B18}"/>
              </a:ext>
            </a:extLst>
          </p:cNvPr>
          <p:cNvSpPr/>
          <p:nvPr/>
        </p:nvSpPr>
        <p:spPr>
          <a:xfrm>
            <a:off x="1622024" y="3142963"/>
            <a:ext cx="1360113" cy="44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38702-6882-4A1C-B8F2-EE0A284BD3D3}"/>
              </a:ext>
            </a:extLst>
          </p:cNvPr>
          <p:cNvSpPr txBox="1"/>
          <p:nvPr/>
        </p:nvSpPr>
        <p:spPr>
          <a:xfrm>
            <a:off x="1084412" y="2344997"/>
            <a:ext cx="243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7AC3C-C5AE-484D-8A17-1B019B225A43}"/>
              </a:ext>
            </a:extLst>
          </p:cNvPr>
          <p:cNvSpPr/>
          <p:nvPr/>
        </p:nvSpPr>
        <p:spPr>
          <a:xfrm>
            <a:off x="4098717" y="1015490"/>
            <a:ext cx="2784555" cy="4135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ACD94-C2D5-4D10-AC3F-0533A400B73C}"/>
              </a:ext>
            </a:extLst>
          </p:cNvPr>
          <p:cNvSpPr/>
          <p:nvPr/>
        </p:nvSpPr>
        <p:spPr>
          <a:xfrm>
            <a:off x="4098717" y="1015490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996C9-1F4B-4B61-915B-6F5A2CE15090}"/>
              </a:ext>
            </a:extLst>
          </p:cNvPr>
          <p:cNvSpPr/>
          <p:nvPr/>
        </p:nvSpPr>
        <p:spPr>
          <a:xfrm>
            <a:off x="4098716" y="4503076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72361-DA36-4AE5-BE78-A6CFAA9CE2F0}"/>
              </a:ext>
            </a:extLst>
          </p:cNvPr>
          <p:cNvSpPr txBox="1"/>
          <p:nvPr/>
        </p:nvSpPr>
        <p:spPr>
          <a:xfrm>
            <a:off x="4503075" y="114241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1A561-822F-4488-AAC7-879FE9D87350}"/>
              </a:ext>
            </a:extLst>
          </p:cNvPr>
          <p:cNvSpPr/>
          <p:nvPr/>
        </p:nvSpPr>
        <p:spPr>
          <a:xfrm>
            <a:off x="4167642" y="1154769"/>
            <a:ext cx="335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54436-50E9-49B1-8CBA-38BAE0D093E3}"/>
              </a:ext>
            </a:extLst>
          </p:cNvPr>
          <p:cNvSpPr txBox="1"/>
          <p:nvPr/>
        </p:nvSpPr>
        <p:spPr>
          <a:xfrm>
            <a:off x="4631735" y="1790305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C3A1-70E9-403D-BD69-CA772EAE81A9}"/>
              </a:ext>
            </a:extLst>
          </p:cNvPr>
          <p:cNvSpPr txBox="1"/>
          <p:nvPr/>
        </p:nvSpPr>
        <p:spPr>
          <a:xfrm>
            <a:off x="4406579" y="2236017"/>
            <a:ext cx="2226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r>
              <a:rPr lang="fr-FR" sz="1400" dirty="0" err="1"/>
              <a:t>asdfasdf</a:t>
            </a:r>
            <a:r>
              <a:rPr lang="fr-FR" sz="1400" dirty="0"/>
              <a:t>  </a:t>
            </a:r>
            <a:r>
              <a:rPr lang="fr-FR" sz="1400" dirty="0" err="1"/>
              <a:t>asdfa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r>
              <a:rPr lang="fr-FR" sz="1400" dirty="0" err="1"/>
              <a:t>asdfasdf</a:t>
            </a:r>
            <a:r>
              <a:rPr lang="fr-FR" sz="1400" dirty="0"/>
              <a:t>  </a:t>
            </a:r>
            <a:r>
              <a:rPr lang="fr-FR" sz="1400" dirty="0" err="1"/>
              <a:t>asdfa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87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ED9886-6E09-413B-888F-BA21631473B0}"/>
              </a:ext>
            </a:extLst>
          </p:cNvPr>
          <p:cNvSpPr/>
          <p:nvPr/>
        </p:nvSpPr>
        <p:spPr>
          <a:xfrm>
            <a:off x="2508858" y="624917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324A2-F77F-4F06-9742-3F1E68BC4E05}"/>
              </a:ext>
            </a:extLst>
          </p:cNvPr>
          <p:cNvSpPr/>
          <p:nvPr/>
        </p:nvSpPr>
        <p:spPr>
          <a:xfrm>
            <a:off x="2475597" y="160364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479C2-2E6F-4D2C-93B5-089FE624A4C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13097" y="1052250"/>
            <a:ext cx="0" cy="55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9691ED-B1AB-4EE0-9363-DD98658B5C0E}"/>
              </a:ext>
            </a:extLst>
          </p:cNvPr>
          <p:cNvSpPr/>
          <p:nvPr/>
        </p:nvSpPr>
        <p:spPr>
          <a:xfrm>
            <a:off x="4965636" y="359174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8233E-A2AA-44BA-8A01-E2E2E5DDCD19}"/>
              </a:ext>
            </a:extLst>
          </p:cNvPr>
          <p:cNvSpPr/>
          <p:nvPr/>
        </p:nvSpPr>
        <p:spPr>
          <a:xfrm>
            <a:off x="4965635" y="1114281"/>
            <a:ext cx="1370827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40A09-E8CA-4941-A0D2-48DA406E4B99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 flipV="1">
            <a:off x="3717336" y="838584"/>
            <a:ext cx="1248299" cy="489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E1D3E-ACAD-4E80-BACC-86482C4E110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717336" y="572841"/>
            <a:ext cx="1248300" cy="2657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2D65B-84F1-4B40-95EF-E63606627DA4}"/>
              </a:ext>
            </a:extLst>
          </p:cNvPr>
          <p:cNvSpPr/>
          <p:nvPr/>
        </p:nvSpPr>
        <p:spPr>
          <a:xfrm>
            <a:off x="636849" y="1052250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42CBB4-EF4F-4F07-9712-CF81FE8DB366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1845327" y="838584"/>
            <a:ext cx="663531" cy="4273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0C65678-7375-4BAC-AFB0-678651B95940}"/>
              </a:ext>
            </a:extLst>
          </p:cNvPr>
          <p:cNvSpPr/>
          <p:nvPr/>
        </p:nvSpPr>
        <p:spPr>
          <a:xfrm>
            <a:off x="105356" y="1916414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E5F41E-3C05-47AA-BFB1-BF4C6C46C40B}"/>
              </a:ext>
            </a:extLst>
          </p:cNvPr>
          <p:cNvSpPr/>
          <p:nvPr/>
        </p:nvSpPr>
        <p:spPr>
          <a:xfrm>
            <a:off x="151306" y="267270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0C811C-C750-45E1-8C2A-7DA7AC628137}"/>
              </a:ext>
            </a:extLst>
          </p:cNvPr>
          <p:cNvSpPr/>
          <p:nvPr/>
        </p:nvSpPr>
        <p:spPr>
          <a:xfrm>
            <a:off x="294516" y="3429000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2450D-FC66-4605-B23A-DA4B15063CFB}"/>
              </a:ext>
            </a:extLst>
          </p:cNvPr>
          <p:cNvCxnSpPr>
            <a:stCxn id="22" idx="7"/>
            <a:endCxn id="17" idx="2"/>
          </p:cNvCxnSpPr>
          <p:nvPr/>
        </p:nvCxnSpPr>
        <p:spPr>
          <a:xfrm flipV="1">
            <a:off x="1193636" y="1479583"/>
            <a:ext cx="47452" cy="517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B3BA29-7B80-49CC-AAF5-8F8EC6D1F618}"/>
              </a:ext>
            </a:extLst>
          </p:cNvPr>
          <p:cNvCxnSpPr>
            <a:stCxn id="23" idx="7"/>
            <a:endCxn id="17" idx="2"/>
          </p:cNvCxnSpPr>
          <p:nvPr/>
        </p:nvCxnSpPr>
        <p:spPr>
          <a:xfrm flipV="1">
            <a:off x="1239586" y="1479583"/>
            <a:ext cx="1502" cy="1273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AF429F-C454-47E6-AAEE-E1D1A7AC42D9}"/>
              </a:ext>
            </a:extLst>
          </p:cNvPr>
          <p:cNvCxnSpPr>
            <a:stCxn id="24" idx="7"/>
            <a:endCxn id="17" idx="2"/>
          </p:cNvCxnSpPr>
          <p:nvPr/>
        </p:nvCxnSpPr>
        <p:spPr>
          <a:xfrm flipH="1" flipV="1">
            <a:off x="1241088" y="1479583"/>
            <a:ext cx="141708" cy="2030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6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ED9886-6E09-413B-888F-BA21631473B0}"/>
              </a:ext>
            </a:extLst>
          </p:cNvPr>
          <p:cNvSpPr/>
          <p:nvPr/>
        </p:nvSpPr>
        <p:spPr>
          <a:xfrm>
            <a:off x="2508858" y="624917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324A2-F77F-4F06-9742-3F1E68BC4E05}"/>
              </a:ext>
            </a:extLst>
          </p:cNvPr>
          <p:cNvSpPr/>
          <p:nvPr/>
        </p:nvSpPr>
        <p:spPr>
          <a:xfrm>
            <a:off x="2475597" y="160364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479C2-2E6F-4D2C-93B5-089FE624A4C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13097" y="1052250"/>
            <a:ext cx="0" cy="55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9691ED-B1AB-4EE0-9363-DD98658B5C0E}"/>
              </a:ext>
            </a:extLst>
          </p:cNvPr>
          <p:cNvSpPr/>
          <p:nvPr/>
        </p:nvSpPr>
        <p:spPr>
          <a:xfrm>
            <a:off x="4965636" y="359174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8233E-A2AA-44BA-8A01-E2E2E5DDCD19}"/>
              </a:ext>
            </a:extLst>
          </p:cNvPr>
          <p:cNvSpPr/>
          <p:nvPr/>
        </p:nvSpPr>
        <p:spPr>
          <a:xfrm>
            <a:off x="4965635" y="1114281"/>
            <a:ext cx="1370827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40A09-E8CA-4941-A0D2-48DA406E4B99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 flipV="1">
            <a:off x="3717336" y="838584"/>
            <a:ext cx="1248299" cy="489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E1D3E-ACAD-4E80-BACC-86482C4E110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717336" y="572841"/>
            <a:ext cx="1248300" cy="2657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2D65B-84F1-4B40-95EF-E63606627DA4}"/>
              </a:ext>
            </a:extLst>
          </p:cNvPr>
          <p:cNvSpPr/>
          <p:nvPr/>
        </p:nvSpPr>
        <p:spPr>
          <a:xfrm>
            <a:off x="636849" y="1052250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42CBB4-EF4F-4F07-9712-CF81FE8DB366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1845327" y="838584"/>
            <a:ext cx="663531" cy="4273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0C65678-7375-4BAC-AFB0-678651B95940}"/>
              </a:ext>
            </a:extLst>
          </p:cNvPr>
          <p:cNvSpPr/>
          <p:nvPr/>
        </p:nvSpPr>
        <p:spPr>
          <a:xfrm>
            <a:off x="105356" y="1916414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E5F41E-3C05-47AA-BFB1-BF4C6C46C40B}"/>
              </a:ext>
            </a:extLst>
          </p:cNvPr>
          <p:cNvSpPr/>
          <p:nvPr/>
        </p:nvSpPr>
        <p:spPr>
          <a:xfrm>
            <a:off x="151306" y="267270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0C811C-C750-45E1-8C2A-7DA7AC628137}"/>
              </a:ext>
            </a:extLst>
          </p:cNvPr>
          <p:cNvSpPr/>
          <p:nvPr/>
        </p:nvSpPr>
        <p:spPr>
          <a:xfrm>
            <a:off x="294516" y="3429000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2450D-FC66-4605-B23A-DA4B15063CFB}"/>
              </a:ext>
            </a:extLst>
          </p:cNvPr>
          <p:cNvCxnSpPr>
            <a:stCxn id="22" idx="7"/>
            <a:endCxn id="17" idx="2"/>
          </p:cNvCxnSpPr>
          <p:nvPr/>
        </p:nvCxnSpPr>
        <p:spPr>
          <a:xfrm flipV="1">
            <a:off x="1193636" y="1479583"/>
            <a:ext cx="47452" cy="517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B3BA29-7B80-49CC-AAF5-8F8EC6D1F618}"/>
              </a:ext>
            </a:extLst>
          </p:cNvPr>
          <p:cNvCxnSpPr>
            <a:stCxn id="23" idx="7"/>
            <a:endCxn id="17" idx="2"/>
          </p:cNvCxnSpPr>
          <p:nvPr/>
        </p:nvCxnSpPr>
        <p:spPr>
          <a:xfrm flipV="1">
            <a:off x="1239586" y="1479583"/>
            <a:ext cx="1502" cy="1273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AF429F-C454-47E6-AAEE-E1D1A7AC42D9}"/>
              </a:ext>
            </a:extLst>
          </p:cNvPr>
          <p:cNvCxnSpPr>
            <a:stCxn id="24" idx="7"/>
            <a:endCxn id="17" idx="2"/>
          </p:cNvCxnSpPr>
          <p:nvPr/>
        </p:nvCxnSpPr>
        <p:spPr>
          <a:xfrm flipH="1" flipV="1">
            <a:off x="1241088" y="1479583"/>
            <a:ext cx="141708" cy="2030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7E34AB-2D8E-4DD0-951A-810C946F2446}"/>
              </a:ext>
            </a:extLst>
          </p:cNvPr>
          <p:cNvSpPr/>
          <p:nvPr/>
        </p:nvSpPr>
        <p:spPr>
          <a:xfrm>
            <a:off x="5390343" y="350959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990C3-D02D-455F-A25F-17B11AD74831}"/>
              </a:ext>
            </a:extLst>
          </p:cNvPr>
          <p:cNvSpPr/>
          <p:nvPr/>
        </p:nvSpPr>
        <p:spPr>
          <a:xfrm>
            <a:off x="5390343" y="4252331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04B2AD-4C00-4C31-8E18-5ACEC1867CC6}"/>
              </a:ext>
            </a:extLst>
          </p:cNvPr>
          <p:cNvCxnSpPr>
            <a:stCxn id="19" idx="0"/>
            <a:endCxn id="4" idx="2"/>
          </p:cNvCxnSpPr>
          <p:nvPr/>
        </p:nvCxnSpPr>
        <p:spPr>
          <a:xfrm flipH="1" flipV="1">
            <a:off x="3113097" y="1052250"/>
            <a:ext cx="2914746" cy="2457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8905F1-423C-4584-A97B-3C7F1740E598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3113097" y="1052250"/>
            <a:ext cx="2463965" cy="32806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C44380-9AB3-4818-B101-EA03CCECFF45}"/>
              </a:ext>
            </a:extLst>
          </p:cNvPr>
          <p:cNvSpPr txBox="1"/>
          <p:nvPr/>
        </p:nvSpPr>
        <p:spPr>
          <a:xfrm>
            <a:off x="5449640" y="2672707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A2C60-F70A-43C5-BE6D-57BB6FDA23C1}"/>
              </a:ext>
            </a:extLst>
          </p:cNvPr>
          <p:cNvSpPr/>
          <p:nvPr/>
        </p:nvSpPr>
        <p:spPr>
          <a:xfrm>
            <a:off x="6428370" y="3784773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22B79F-A7FD-4202-A489-F7187265D96F}"/>
              </a:ext>
            </a:extLst>
          </p:cNvPr>
          <p:cNvSpPr/>
          <p:nvPr/>
        </p:nvSpPr>
        <p:spPr>
          <a:xfrm>
            <a:off x="6027842" y="1459594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C7E07-86F2-42E4-9D34-066B98C6710E}"/>
              </a:ext>
            </a:extLst>
          </p:cNvPr>
          <p:cNvSpPr/>
          <p:nvPr/>
        </p:nvSpPr>
        <p:spPr>
          <a:xfrm>
            <a:off x="1282200" y="3641402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F45C2-3C71-4844-A3A7-9576A5739DF3}"/>
              </a:ext>
            </a:extLst>
          </p:cNvPr>
          <p:cNvSpPr/>
          <p:nvPr/>
        </p:nvSpPr>
        <p:spPr>
          <a:xfrm>
            <a:off x="1032086" y="2229998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</p:spTree>
    <p:extLst>
      <p:ext uri="{BB962C8B-B14F-4D97-AF65-F5344CB8AC3E}">
        <p14:creationId xmlns:p14="http://schemas.microsoft.com/office/powerpoint/2010/main" val="70335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40BCD52-8228-4A35-B569-A427A8A87537}"/>
              </a:ext>
            </a:extLst>
          </p:cNvPr>
          <p:cNvSpPr/>
          <p:nvPr/>
        </p:nvSpPr>
        <p:spPr>
          <a:xfrm>
            <a:off x="9290272" y="2340374"/>
            <a:ext cx="2784555" cy="4135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75ED7-15F0-4748-96D4-A51ADF26FFF7}"/>
              </a:ext>
            </a:extLst>
          </p:cNvPr>
          <p:cNvSpPr/>
          <p:nvPr/>
        </p:nvSpPr>
        <p:spPr>
          <a:xfrm>
            <a:off x="9419698" y="3607619"/>
            <a:ext cx="2591566" cy="2820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208786-3811-4FDB-8DD4-0E5D5A8A8656}"/>
              </a:ext>
            </a:extLst>
          </p:cNvPr>
          <p:cNvSpPr/>
          <p:nvPr/>
        </p:nvSpPr>
        <p:spPr>
          <a:xfrm>
            <a:off x="6294349" y="2385558"/>
            <a:ext cx="2784555" cy="4135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229C55-DDEA-4FEB-9C84-A647274F0824}"/>
              </a:ext>
            </a:extLst>
          </p:cNvPr>
          <p:cNvSpPr/>
          <p:nvPr/>
        </p:nvSpPr>
        <p:spPr>
          <a:xfrm>
            <a:off x="6428370" y="3607619"/>
            <a:ext cx="2541021" cy="2159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CD274-F054-4EB9-86D4-738BCBB0EDE7}"/>
              </a:ext>
            </a:extLst>
          </p:cNvPr>
          <p:cNvSpPr/>
          <p:nvPr/>
        </p:nvSpPr>
        <p:spPr>
          <a:xfrm>
            <a:off x="122533" y="165420"/>
            <a:ext cx="2784555" cy="4135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F5E3D-2A7E-4C72-9A50-58FA6A454BAA}"/>
              </a:ext>
            </a:extLst>
          </p:cNvPr>
          <p:cNvSpPr/>
          <p:nvPr/>
        </p:nvSpPr>
        <p:spPr>
          <a:xfrm>
            <a:off x="122533" y="165420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3F722-F1C5-4020-BCEF-DDB7940AAD57}"/>
              </a:ext>
            </a:extLst>
          </p:cNvPr>
          <p:cNvSpPr/>
          <p:nvPr/>
        </p:nvSpPr>
        <p:spPr>
          <a:xfrm>
            <a:off x="122532" y="3653006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3F2C4-55ED-412A-B248-15C636550AB5}"/>
              </a:ext>
            </a:extLst>
          </p:cNvPr>
          <p:cNvSpPr txBox="1"/>
          <p:nvPr/>
        </p:nvSpPr>
        <p:spPr>
          <a:xfrm>
            <a:off x="526891" y="29234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FA18A-6A9F-40B9-A914-5DAE84F14E26}"/>
              </a:ext>
            </a:extLst>
          </p:cNvPr>
          <p:cNvSpPr/>
          <p:nvPr/>
        </p:nvSpPr>
        <p:spPr>
          <a:xfrm>
            <a:off x="191458" y="304699"/>
            <a:ext cx="335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392199-2229-4C42-94C3-6CC5287C6B18}"/>
              </a:ext>
            </a:extLst>
          </p:cNvPr>
          <p:cNvSpPr/>
          <p:nvPr/>
        </p:nvSpPr>
        <p:spPr>
          <a:xfrm>
            <a:off x="834752" y="2292893"/>
            <a:ext cx="1360113" cy="445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stock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38702-6882-4A1C-B8F2-EE0A284BD3D3}"/>
              </a:ext>
            </a:extLst>
          </p:cNvPr>
          <p:cNvSpPr txBox="1"/>
          <p:nvPr/>
        </p:nvSpPr>
        <p:spPr>
          <a:xfrm>
            <a:off x="297140" y="1494927"/>
            <a:ext cx="243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Gérer efficacement votre stock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7AC3C-C5AE-484D-8A17-1B019B225A43}"/>
              </a:ext>
            </a:extLst>
          </p:cNvPr>
          <p:cNvSpPr/>
          <p:nvPr/>
        </p:nvSpPr>
        <p:spPr>
          <a:xfrm>
            <a:off x="3311445" y="165420"/>
            <a:ext cx="2784555" cy="4135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ACD94-C2D5-4D10-AC3F-0533A400B73C}"/>
              </a:ext>
            </a:extLst>
          </p:cNvPr>
          <p:cNvSpPr/>
          <p:nvPr/>
        </p:nvSpPr>
        <p:spPr>
          <a:xfrm>
            <a:off x="3311445" y="165420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996C9-1F4B-4B61-915B-6F5A2CE15090}"/>
              </a:ext>
            </a:extLst>
          </p:cNvPr>
          <p:cNvSpPr/>
          <p:nvPr/>
        </p:nvSpPr>
        <p:spPr>
          <a:xfrm>
            <a:off x="3311444" y="3653006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72361-DA36-4AE5-BE78-A6CFAA9CE2F0}"/>
              </a:ext>
            </a:extLst>
          </p:cNvPr>
          <p:cNvSpPr txBox="1"/>
          <p:nvPr/>
        </p:nvSpPr>
        <p:spPr>
          <a:xfrm>
            <a:off x="3715803" y="29234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1A561-822F-4488-AAC7-879FE9D87350}"/>
              </a:ext>
            </a:extLst>
          </p:cNvPr>
          <p:cNvSpPr/>
          <p:nvPr/>
        </p:nvSpPr>
        <p:spPr>
          <a:xfrm>
            <a:off x="3380370" y="304699"/>
            <a:ext cx="335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54436-50E9-49B1-8CBA-38BAE0D093E3}"/>
              </a:ext>
            </a:extLst>
          </p:cNvPr>
          <p:cNvSpPr txBox="1"/>
          <p:nvPr/>
        </p:nvSpPr>
        <p:spPr>
          <a:xfrm>
            <a:off x="3844463" y="940235"/>
            <a:ext cx="184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Mentions Légales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B0C3A1-70E9-403D-BD69-CA772EAE81A9}"/>
              </a:ext>
            </a:extLst>
          </p:cNvPr>
          <p:cNvSpPr txBox="1"/>
          <p:nvPr/>
        </p:nvSpPr>
        <p:spPr>
          <a:xfrm>
            <a:off x="3619307" y="1385947"/>
            <a:ext cx="2226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r>
              <a:rPr lang="fr-FR" sz="1400" dirty="0" err="1"/>
              <a:t>asdfasdf</a:t>
            </a:r>
            <a:r>
              <a:rPr lang="fr-FR" sz="1400" dirty="0"/>
              <a:t>  </a:t>
            </a:r>
            <a:r>
              <a:rPr lang="fr-FR" sz="1400" dirty="0" err="1"/>
              <a:t>asdfa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r>
              <a:rPr lang="fr-FR" sz="1400" dirty="0" err="1"/>
              <a:t>asdfasdf</a:t>
            </a:r>
            <a:r>
              <a:rPr lang="fr-FR" sz="1400" dirty="0"/>
              <a:t>  </a:t>
            </a:r>
            <a:r>
              <a:rPr lang="fr-FR" sz="1400" dirty="0" err="1"/>
              <a:t>asdfa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</a:t>
            </a:r>
            <a:endParaRPr lang="fr-FR" sz="1400" dirty="0"/>
          </a:p>
          <a:p>
            <a:r>
              <a:rPr lang="fr-FR" sz="1400" dirty="0" err="1"/>
              <a:t>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r>
              <a:rPr lang="fr-FR" sz="1400" dirty="0"/>
              <a:t> </a:t>
            </a:r>
            <a:r>
              <a:rPr lang="fr-FR" sz="1400" dirty="0" err="1"/>
              <a:t>asdfasdf</a:t>
            </a:r>
            <a:endParaRPr lang="fr-FR" sz="1400" dirty="0"/>
          </a:p>
          <a:p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0ACBA-F442-4CE7-83DD-961E80574AE6}"/>
              </a:ext>
            </a:extLst>
          </p:cNvPr>
          <p:cNvSpPr/>
          <p:nvPr/>
        </p:nvSpPr>
        <p:spPr>
          <a:xfrm>
            <a:off x="6275970" y="2385558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C3CD3C-AE61-4665-AE31-51D1B5F773A6}"/>
              </a:ext>
            </a:extLst>
          </p:cNvPr>
          <p:cNvSpPr/>
          <p:nvPr/>
        </p:nvSpPr>
        <p:spPr>
          <a:xfrm>
            <a:off x="6275969" y="5873144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1EC128-014E-4DAF-92D5-92115385C6A2}"/>
              </a:ext>
            </a:extLst>
          </p:cNvPr>
          <p:cNvSpPr txBox="1"/>
          <p:nvPr/>
        </p:nvSpPr>
        <p:spPr>
          <a:xfrm>
            <a:off x="6680328" y="251248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BFE6C9-A0BB-48B9-B4C5-FF4BEA9B3468}"/>
              </a:ext>
            </a:extLst>
          </p:cNvPr>
          <p:cNvSpPr/>
          <p:nvPr/>
        </p:nvSpPr>
        <p:spPr>
          <a:xfrm>
            <a:off x="6344895" y="2524837"/>
            <a:ext cx="335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DAD193-619E-4E94-A12B-066EE1B32913}"/>
              </a:ext>
            </a:extLst>
          </p:cNvPr>
          <p:cNvSpPr/>
          <p:nvPr/>
        </p:nvSpPr>
        <p:spPr>
          <a:xfrm>
            <a:off x="9290272" y="2340374"/>
            <a:ext cx="2784555" cy="647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B24785-A536-4236-804A-C84B7AD328A8}"/>
              </a:ext>
            </a:extLst>
          </p:cNvPr>
          <p:cNvSpPr txBox="1"/>
          <p:nvPr/>
        </p:nvSpPr>
        <p:spPr>
          <a:xfrm>
            <a:off x="9694630" y="246729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Stock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A87176-CBA4-40D3-8860-327D6A45EA46}"/>
              </a:ext>
            </a:extLst>
          </p:cNvPr>
          <p:cNvSpPr/>
          <p:nvPr/>
        </p:nvSpPr>
        <p:spPr>
          <a:xfrm>
            <a:off x="9359197" y="2479653"/>
            <a:ext cx="335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C6E1A-4903-4DFF-9EA6-1118DE5CDA6A}"/>
              </a:ext>
            </a:extLst>
          </p:cNvPr>
          <p:cNvSpPr txBox="1"/>
          <p:nvPr/>
        </p:nvSpPr>
        <p:spPr>
          <a:xfrm>
            <a:off x="6807401" y="3160373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des articles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6DD88-788F-4102-B839-8C797648BB91}"/>
              </a:ext>
            </a:extLst>
          </p:cNvPr>
          <p:cNvSpPr/>
          <p:nvPr/>
        </p:nvSpPr>
        <p:spPr>
          <a:xfrm>
            <a:off x="6469725" y="3653006"/>
            <a:ext cx="266508" cy="24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DECBDD-C8DC-4A9E-8AEF-D5E189B23B43}"/>
              </a:ext>
            </a:extLst>
          </p:cNvPr>
          <p:cNvSpPr/>
          <p:nvPr/>
        </p:nvSpPr>
        <p:spPr>
          <a:xfrm>
            <a:off x="6825015" y="3653006"/>
            <a:ext cx="266508" cy="24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C6FCA9-3478-41A5-9207-F64FE3204979}"/>
              </a:ext>
            </a:extLst>
          </p:cNvPr>
          <p:cNvSpPr/>
          <p:nvPr/>
        </p:nvSpPr>
        <p:spPr>
          <a:xfrm>
            <a:off x="7180305" y="3653006"/>
            <a:ext cx="266508" cy="24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11D05-B5BF-4BD7-A2D4-C6C0B0A529AE}"/>
              </a:ext>
            </a:extLst>
          </p:cNvPr>
          <p:cNvSpPr/>
          <p:nvPr/>
        </p:nvSpPr>
        <p:spPr>
          <a:xfrm>
            <a:off x="6469725" y="4048173"/>
            <a:ext cx="2449121" cy="167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7AC76-CFBE-4448-A528-D1AFEFD7FB2E}"/>
              </a:ext>
            </a:extLst>
          </p:cNvPr>
          <p:cNvSpPr txBox="1"/>
          <p:nvPr/>
        </p:nvSpPr>
        <p:spPr>
          <a:xfrm>
            <a:off x="9694630" y="3173776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Ajouter un article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48E12-1A01-48AD-9343-D5F8BDA1A3B9}"/>
              </a:ext>
            </a:extLst>
          </p:cNvPr>
          <p:cNvSpPr/>
          <p:nvPr/>
        </p:nvSpPr>
        <p:spPr>
          <a:xfrm>
            <a:off x="9454254" y="3883470"/>
            <a:ext cx="2458313" cy="39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D944BD-61A7-4161-B84C-1EE631429C93}"/>
              </a:ext>
            </a:extLst>
          </p:cNvPr>
          <p:cNvSpPr txBox="1"/>
          <p:nvPr/>
        </p:nvSpPr>
        <p:spPr>
          <a:xfrm>
            <a:off x="9419698" y="35980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8147E0-86A7-4720-8CDB-9FBCF1B12E14}"/>
              </a:ext>
            </a:extLst>
          </p:cNvPr>
          <p:cNvSpPr/>
          <p:nvPr/>
        </p:nvSpPr>
        <p:spPr>
          <a:xfrm>
            <a:off x="9471008" y="4554389"/>
            <a:ext cx="2458312" cy="39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D6DED-6348-406F-AB13-69FAC431FEA0}"/>
              </a:ext>
            </a:extLst>
          </p:cNvPr>
          <p:cNvSpPr txBox="1"/>
          <p:nvPr/>
        </p:nvSpPr>
        <p:spPr>
          <a:xfrm>
            <a:off x="9375435" y="42608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445B91-67CE-4249-866B-5444383227C0}"/>
              </a:ext>
            </a:extLst>
          </p:cNvPr>
          <p:cNvSpPr/>
          <p:nvPr/>
        </p:nvSpPr>
        <p:spPr>
          <a:xfrm>
            <a:off x="9470243" y="5259900"/>
            <a:ext cx="2458312" cy="39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94745C-6546-4185-854B-6E19E3D5545E}"/>
              </a:ext>
            </a:extLst>
          </p:cNvPr>
          <p:cNvSpPr txBox="1"/>
          <p:nvPr/>
        </p:nvSpPr>
        <p:spPr>
          <a:xfrm>
            <a:off x="9374669" y="4985251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Quantité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F6473-9651-4627-A707-2D47154F67B1}"/>
              </a:ext>
            </a:extLst>
          </p:cNvPr>
          <p:cNvSpPr/>
          <p:nvPr/>
        </p:nvSpPr>
        <p:spPr>
          <a:xfrm>
            <a:off x="9499952" y="5973937"/>
            <a:ext cx="2458312" cy="39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9AE0A8-DEEA-4CFB-B4EB-1C40E7BC7694}"/>
              </a:ext>
            </a:extLst>
          </p:cNvPr>
          <p:cNvSpPr/>
          <p:nvPr/>
        </p:nvSpPr>
        <p:spPr>
          <a:xfrm>
            <a:off x="8816990" y="1633040"/>
            <a:ext cx="2941165" cy="399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51D638-C23A-4756-9DA4-A1B4709495F7}"/>
              </a:ext>
            </a:extLst>
          </p:cNvPr>
          <p:cNvSpPr txBox="1"/>
          <p:nvPr/>
        </p:nvSpPr>
        <p:spPr>
          <a:xfrm>
            <a:off x="8718527" y="1297184"/>
            <a:ext cx="232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Numero</a:t>
            </a:r>
            <a:r>
              <a:rPr lang="fr-FR" dirty="0"/>
              <a:t> de patient</a:t>
            </a:r>
          </a:p>
        </p:txBody>
      </p:sp>
    </p:spTree>
    <p:extLst>
      <p:ext uri="{BB962C8B-B14F-4D97-AF65-F5344CB8AC3E}">
        <p14:creationId xmlns:p14="http://schemas.microsoft.com/office/powerpoint/2010/main" val="79041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7113-8B31-4CD2-B19C-A2EFE6C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loaded</a:t>
            </a:r>
            <a:r>
              <a:rPr lang="fr-FR" dirty="0"/>
              <a:t>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B39B9F-FD30-472F-9DB6-F3C33E8F1648}"/>
              </a:ext>
            </a:extLst>
          </p:cNvPr>
          <p:cNvCxnSpPr/>
          <p:nvPr/>
        </p:nvCxnSpPr>
        <p:spPr>
          <a:xfrm flipV="1">
            <a:off x="326243" y="2155043"/>
            <a:ext cx="11740161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C745E4-0B4D-4E67-870C-F006B713BA34}"/>
              </a:ext>
            </a:extLst>
          </p:cNvPr>
          <p:cNvCxnSpPr/>
          <p:nvPr/>
        </p:nvCxnSpPr>
        <p:spPr>
          <a:xfrm>
            <a:off x="574372" y="1860965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169B1A3-56AF-48BC-AC74-94725B82C1F3}"/>
              </a:ext>
            </a:extLst>
          </p:cNvPr>
          <p:cNvSpPr/>
          <p:nvPr/>
        </p:nvSpPr>
        <p:spPr>
          <a:xfrm>
            <a:off x="574372" y="1975839"/>
            <a:ext cx="643296" cy="44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35188-023D-4544-8911-DC010D274A90}"/>
              </a:ext>
            </a:extLst>
          </p:cNvPr>
          <p:cNvCxnSpPr/>
          <p:nvPr/>
        </p:nvCxnSpPr>
        <p:spPr>
          <a:xfrm>
            <a:off x="4480101" y="1755280"/>
            <a:ext cx="0" cy="983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A3CDAF-0CEF-40CB-9AC8-9681423F3420}"/>
              </a:ext>
            </a:extLst>
          </p:cNvPr>
          <p:cNvSpPr/>
          <p:nvPr/>
        </p:nvSpPr>
        <p:spPr>
          <a:xfrm>
            <a:off x="4480101" y="1964352"/>
            <a:ext cx="560585" cy="425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915961-3115-4439-8881-8A70B35ED612}"/>
              </a:ext>
            </a:extLst>
          </p:cNvPr>
          <p:cNvCxnSpPr>
            <a:cxnSpLocks/>
          </p:cNvCxnSpPr>
          <p:nvPr/>
        </p:nvCxnSpPr>
        <p:spPr>
          <a:xfrm>
            <a:off x="1217668" y="3051063"/>
            <a:ext cx="3326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2E602-710B-421E-99D8-19F7CCCD07F6}"/>
              </a:ext>
            </a:extLst>
          </p:cNvPr>
          <p:cNvCxnSpPr>
            <a:cxnSpLocks/>
          </p:cNvCxnSpPr>
          <p:nvPr/>
        </p:nvCxnSpPr>
        <p:spPr>
          <a:xfrm>
            <a:off x="5119567" y="3056423"/>
            <a:ext cx="3326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0813A-BAF9-4881-AC63-6F4D95CB39A4}"/>
              </a:ext>
            </a:extLst>
          </p:cNvPr>
          <p:cNvCxnSpPr/>
          <p:nvPr/>
        </p:nvCxnSpPr>
        <p:spPr>
          <a:xfrm flipV="1">
            <a:off x="225919" y="4480101"/>
            <a:ext cx="11740161" cy="32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808511-D6B7-49CA-839E-E609C419FEBC}"/>
              </a:ext>
            </a:extLst>
          </p:cNvPr>
          <p:cNvCxnSpPr/>
          <p:nvPr/>
        </p:nvCxnSpPr>
        <p:spPr>
          <a:xfrm>
            <a:off x="474048" y="4186023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321538-0A89-4C74-8A90-EE2972CD0D5E}"/>
              </a:ext>
            </a:extLst>
          </p:cNvPr>
          <p:cNvSpPr/>
          <p:nvPr/>
        </p:nvSpPr>
        <p:spPr>
          <a:xfrm>
            <a:off x="474048" y="4300897"/>
            <a:ext cx="643296" cy="44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7ECFA1-4A66-4172-ADAE-E543877088E1}"/>
              </a:ext>
            </a:extLst>
          </p:cNvPr>
          <p:cNvCxnSpPr/>
          <p:nvPr/>
        </p:nvCxnSpPr>
        <p:spPr>
          <a:xfrm>
            <a:off x="4379777" y="4080338"/>
            <a:ext cx="0" cy="983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4EC031B-81EF-4142-94C9-F6D6E34EB5F9}"/>
              </a:ext>
            </a:extLst>
          </p:cNvPr>
          <p:cNvSpPr/>
          <p:nvPr/>
        </p:nvSpPr>
        <p:spPr>
          <a:xfrm>
            <a:off x="1217668" y="4306640"/>
            <a:ext cx="560585" cy="425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8A5F73-349B-462D-A04C-5ED6D2CABDE7}"/>
              </a:ext>
            </a:extLst>
          </p:cNvPr>
          <p:cNvCxnSpPr>
            <a:cxnSpLocks/>
          </p:cNvCxnSpPr>
          <p:nvPr/>
        </p:nvCxnSpPr>
        <p:spPr>
          <a:xfrm>
            <a:off x="1117344" y="5376121"/>
            <a:ext cx="33267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6E6B8F-E8E2-4398-8C46-DD5AD0BDD343}"/>
              </a:ext>
            </a:extLst>
          </p:cNvPr>
          <p:cNvCxnSpPr>
            <a:cxnSpLocks/>
          </p:cNvCxnSpPr>
          <p:nvPr/>
        </p:nvCxnSpPr>
        <p:spPr>
          <a:xfrm>
            <a:off x="4379777" y="5381481"/>
            <a:ext cx="39662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6BAA-7C18-4B28-84DF-8D591760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B2B4-7EBB-4751-AC1B-9E8427D6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</a:t>
            </a:r>
            <a:r>
              <a:rPr lang="fr-FR" dirty="0"/>
              <a:t>: </a:t>
            </a:r>
            <a:r>
              <a:rPr lang="fr-FR" dirty="0" err="1"/>
              <a:t>PHPStorm</a:t>
            </a:r>
            <a:r>
              <a:rPr lang="fr-FR" dirty="0"/>
              <a:t>, 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Intellij</a:t>
            </a:r>
            <a:r>
              <a:rPr lang="fr-FR" dirty="0"/>
              <a:t> </a:t>
            </a:r>
            <a:r>
              <a:rPr lang="fr-FR" dirty="0" err="1"/>
              <a:t>Ultimate</a:t>
            </a:r>
            <a:endParaRPr lang="fr-FR" dirty="0"/>
          </a:p>
          <a:p>
            <a:r>
              <a:rPr lang="fr-FR" dirty="0"/>
              <a:t>Navigateur web : Google Chrome, Firefox, Microsoft Edge</a:t>
            </a:r>
          </a:p>
          <a:p>
            <a:r>
              <a:rPr lang="fr-FR" dirty="0"/>
              <a:t>SCM : Git, </a:t>
            </a:r>
            <a:r>
              <a:rPr lang="fr-FR" dirty="0" err="1"/>
              <a:t>TortoiseGit</a:t>
            </a:r>
            <a:endParaRPr lang="fr-FR" dirty="0"/>
          </a:p>
          <a:p>
            <a:r>
              <a:rPr lang="fr-FR" dirty="0" err="1"/>
              <a:t>Nodejs</a:t>
            </a:r>
            <a:r>
              <a:rPr lang="fr-FR" dirty="0"/>
              <a:t> : </a:t>
            </a:r>
            <a:r>
              <a:rPr lang="fr-FR" dirty="0" err="1"/>
              <a:t>nvm-windows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72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D194F2-8BAA-49D9-ADCC-661C0B47682D}"/>
              </a:ext>
            </a:extLst>
          </p:cNvPr>
          <p:cNvSpPr/>
          <p:nvPr/>
        </p:nvSpPr>
        <p:spPr>
          <a:xfrm>
            <a:off x="105356" y="55140"/>
            <a:ext cx="7945040" cy="6411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629B10-DAB3-4E47-816C-0A67BB659DAC}"/>
              </a:ext>
            </a:extLst>
          </p:cNvPr>
          <p:cNvSpPr/>
          <p:nvPr/>
        </p:nvSpPr>
        <p:spPr>
          <a:xfrm>
            <a:off x="8229600" y="2947883"/>
            <a:ext cx="3891944" cy="3140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D9886-6E09-413B-888F-BA21631473B0}"/>
              </a:ext>
            </a:extLst>
          </p:cNvPr>
          <p:cNvSpPr/>
          <p:nvPr/>
        </p:nvSpPr>
        <p:spPr>
          <a:xfrm>
            <a:off x="2508858" y="624917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324A2-F77F-4F06-9742-3F1E68BC4E05}"/>
              </a:ext>
            </a:extLst>
          </p:cNvPr>
          <p:cNvSpPr/>
          <p:nvPr/>
        </p:nvSpPr>
        <p:spPr>
          <a:xfrm>
            <a:off x="2475597" y="160364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479C2-2E6F-4D2C-93B5-089FE624A4C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13097" y="1052250"/>
            <a:ext cx="0" cy="55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9691ED-B1AB-4EE0-9363-DD98658B5C0E}"/>
              </a:ext>
            </a:extLst>
          </p:cNvPr>
          <p:cNvSpPr/>
          <p:nvPr/>
        </p:nvSpPr>
        <p:spPr>
          <a:xfrm>
            <a:off x="4965636" y="359174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Browser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8233E-A2AA-44BA-8A01-E2E2E5DDCD19}"/>
              </a:ext>
            </a:extLst>
          </p:cNvPr>
          <p:cNvSpPr/>
          <p:nvPr/>
        </p:nvSpPr>
        <p:spPr>
          <a:xfrm>
            <a:off x="4965635" y="1114281"/>
            <a:ext cx="1370827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AppRouting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440A09-E8CA-4941-A0D2-48DA406E4B99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 flipV="1">
            <a:off x="3717336" y="838584"/>
            <a:ext cx="1248299" cy="489364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E1D3E-ACAD-4E80-BACC-86482C4E110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3717336" y="572841"/>
            <a:ext cx="1248300" cy="26574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2D65B-84F1-4B40-95EF-E63606627DA4}"/>
              </a:ext>
            </a:extLst>
          </p:cNvPr>
          <p:cNvSpPr/>
          <p:nvPr/>
        </p:nvSpPr>
        <p:spPr>
          <a:xfrm>
            <a:off x="636849" y="1052250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Layout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42CBB4-EF4F-4F07-9712-CF81FE8DB366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1845327" y="838584"/>
            <a:ext cx="663531" cy="427333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0C65678-7375-4BAC-AFB0-678651B95940}"/>
              </a:ext>
            </a:extLst>
          </p:cNvPr>
          <p:cNvSpPr/>
          <p:nvPr/>
        </p:nvSpPr>
        <p:spPr>
          <a:xfrm>
            <a:off x="105356" y="1916414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E5F41E-3C05-47AA-BFB1-BF4C6C46C40B}"/>
              </a:ext>
            </a:extLst>
          </p:cNvPr>
          <p:cNvSpPr/>
          <p:nvPr/>
        </p:nvSpPr>
        <p:spPr>
          <a:xfrm>
            <a:off x="151306" y="267270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0C811C-C750-45E1-8C2A-7DA7AC628137}"/>
              </a:ext>
            </a:extLst>
          </p:cNvPr>
          <p:cNvSpPr/>
          <p:nvPr/>
        </p:nvSpPr>
        <p:spPr>
          <a:xfrm>
            <a:off x="294516" y="3429000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Body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2450D-FC66-4605-B23A-DA4B15063CFB}"/>
              </a:ext>
            </a:extLst>
          </p:cNvPr>
          <p:cNvCxnSpPr>
            <a:stCxn id="22" idx="7"/>
            <a:endCxn id="17" idx="2"/>
          </p:cNvCxnSpPr>
          <p:nvPr/>
        </p:nvCxnSpPr>
        <p:spPr>
          <a:xfrm flipV="1">
            <a:off x="1193636" y="1479583"/>
            <a:ext cx="47452" cy="5174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B3BA29-7B80-49CC-AAF5-8F8EC6D1F618}"/>
              </a:ext>
            </a:extLst>
          </p:cNvPr>
          <p:cNvCxnSpPr>
            <a:stCxn id="23" idx="7"/>
            <a:endCxn id="17" idx="2"/>
          </p:cNvCxnSpPr>
          <p:nvPr/>
        </p:nvCxnSpPr>
        <p:spPr>
          <a:xfrm flipV="1">
            <a:off x="1239586" y="1479583"/>
            <a:ext cx="1502" cy="1273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AF429F-C454-47E6-AAEE-E1D1A7AC42D9}"/>
              </a:ext>
            </a:extLst>
          </p:cNvPr>
          <p:cNvCxnSpPr>
            <a:stCxn id="24" idx="7"/>
            <a:endCxn id="17" idx="2"/>
          </p:cNvCxnSpPr>
          <p:nvPr/>
        </p:nvCxnSpPr>
        <p:spPr>
          <a:xfrm flipH="1" flipV="1">
            <a:off x="1241088" y="1479583"/>
            <a:ext cx="141708" cy="20300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7E34AB-2D8E-4DD0-951A-810C946F2446}"/>
              </a:ext>
            </a:extLst>
          </p:cNvPr>
          <p:cNvSpPr/>
          <p:nvPr/>
        </p:nvSpPr>
        <p:spPr>
          <a:xfrm>
            <a:off x="5390343" y="3509597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990C3-D02D-455F-A25F-17B11AD74831}"/>
              </a:ext>
            </a:extLst>
          </p:cNvPr>
          <p:cNvSpPr/>
          <p:nvPr/>
        </p:nvSpPr>
        <p:spPr>
          <a:xfrm>
            <a:off x="5390343" y="4252331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Legal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04B2AD-4C00-4C31-8E18-5ACEC1867CC6}"/>
              </a:ext>
            </a:extLst>
          </p:cNvPr>
          <p:cNvCxnSpPr>
            <a:stCxn id="19" idx="0"/>
            <a:endCxn id="4" idx="2"/>
          </p:cNvCxnSpPr>
          <p:nvPr/>
        </p:nvCxnSpPr>
        <p:spPr>
          <a:xfrm flipH="1" flipV="1">
            <a:off x="3113097" y="1052250"/>
            <a:ext cx="2914746" cy="24573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8905F1-423C-4584-A97B-3C7F1740E598}"/>
              </a:ext>
            </a:extLst>
          </p:cNvPr>
          <p:cNvCxnSpPr>
            <a:stCxn id="20" idx="1"/>
            <a:endCxn id="4" idx="2"/>
          </p:cNvCxnSpPr>
          <p:nvPr/>
        </p:nvCxnSpPr>
        <p:spPr>
          <a:xfrm flipH="1" flipV="1">
            <a:off x="3113097" y="1052250"/>
            <a:ext cx="2463965" cy="32806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C44380-9AB3-4818-B101-EA03CCECFF45}"/>
              </a:ext>
            </a:extLst>
          </p:cNvPr>
          <p:cNvSpPr txBox="1"/>
          <p:nvPr/>
        </p:nvSpPr>
        <p:spPr>
          <a:xfrm>
            <a:off x="5449640" y="2672707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./routes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A2C60-F70A-43C5-BE6D-57BB6FDA23C1}"/>
              </a:ext>
            </a:extLst>
          </p:cNvPr>
          <p:cNvSpPr/>
          <p:nvPr/>
        </p:nvSpPr>
        <p:spPr>
          <a:xfrm>
            <a:off x="6428370" y="3784773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22B79F-A7FD-4202-A489-F7187265D96F}"/>
              </a:ext>
            </a:extLst>
          </p:cNvPr>
          <p:cNvSpPr/>
          <p:nvPr/>
        </p:nvSpPr>
        <p:spPr>
          <a:xfrm>
            <a:off x="6027842" y="1459594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7C7E07-86F2-42E4-9D34-066B98C6710E}"/>
              </a:ext>
            </a:extLst>
          </p:cNvPr>
          <p:cNvSpPr/>
          <p:nvPr/>
        </p:nvSpPr>
        <p:spPr>
          <a:xfrm>
            <a:off x="1282200" y="3641402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8F45C2-3C71-4844-A3A7-9576A5739DF3}"/>
              </a:ext>
            </a:extLst>
          </p:cNvPr>
          <p:cNvSpPr/>
          <p:nvPr/>
        </p:nvSpPr>
        <p:spPr>
          <a:xfrm>
            <a:off x="1032086" y="2229998"/>
            <a:ext cx="1425938" cy="621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Step4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7A6007-1765-46DF-BF9F-FBB06EE3D12F}"/>
              </a:ext>
            </a:extLst>
          </p:cNvPr>
          <p:cNvSpPr/>
          <p:nvPr/>
        </p:nvSpPr>
        <p:spPr>
          <a:xfrm>
            <a:off x="8482710" y="4802684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E8D020-4F0F-4882-AAB1-4841B63042B5}"/>
              </a:ext>
            </a:extLst>
          </p:cNvPr>
          <p:cNvSpPr/>
          <p:nvPr/>
        </p:nvSpPr>
        <p:spPr>
          <a:xfrm>
            <a:off x="8547857" y="3952306"/>
            <a:ext cx="1208478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37005B-9AFE-4E93-AB32-70DAFA435219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9120210" y="4379639"/>
            <a:ext cx="31886" cy="423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8998E49-3AE8-4011-9C63-F25F496C983C}"/>
              </a:ext>
            </a:extLst>
          </p:cNvPr>
          <p:cNvSpPr/>
          <p:nvPr/>
        </p:nvSpPr>
        <p:spPr>
          <a:xfrm>
            <a:off x="10540881" y="3923974"/>
            <a:ext cx="1452762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StockRouting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AB621D-DC4A-4234-916F-6BEBFC8F4EAD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9756335" y="4137641"/>
            <a:ext cx="784546" cy="2833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AA0B1-F82E-4850-A546-B4986E74FAD0}"/>
              </a:ext>
            </a:extLst>
          </p:cNvPr>
          <p:cNvCxnSpPr>
            <a:stCxn id="32" idx="0"/>
            <a:endCxn id="11" idx="2"/>
          </p:cNvCxnSpPr>
          <p:nvPr/>
        </p:nvCxnSpPr>
        <p:spPr>
          <a:xfrm flipH="1" flipV="1">
            <a:off x="5651049" y="1541614"/>
            <a:ext cx="3501047" cy="2410692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1403470-5897-4F9A-A960-88C8D8F742CA}"/>
              </a:ext>
            </a:extLst>
          </p:cNvPr>
          <p:cNvSpPr txBox="1"/>
          <p:nvPr/>
        </p:nvSpPr>
        <p:spPr>
          <a:xfrm>
            <a:off x="8454754" y="2466767"/>
            <a:ext cx="277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stock.module.js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loadé</a:t>
            </a:r>
            <a:r>
              <a:rPr lang="fr-FR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FFBE3A-971A-4462-9AD8-9C7A4B1EEE3D}"/>
              </a:ext>
            </a:extLst>
          </p:cNvPr>
          <p:cNvSpPr txBox="1"/>
          <p:nvPr/>
        </p:nvSpPr>
        <p:spPr>
          <a:xfrm>
            <a:off x="8197435" y="6616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main.js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A22EC3-56F3-433A-A87E-CB46A7A7C09B}"/>
              </a:ext>
            </a:extLst>
          </p:cNvPr>
          <p:cNvSpPr/>
          <p:nvPr/>
        </p:nvSpPr>
        <p:spPr>
          <a:xfrm>
            <a:off x="9664627" y="5265888"/>
            <a:ext cx="1274999" cy="5503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3158B1-C50D-438E-AF46-93B396BB836F}"/>
              </a:ext>
            </a:extLst>
          </p:cNvPr>
          <p:cNvCxnSpPr>
            <a:stCxn id="46" idx="0"/>
            <a:endCxn id="32" idx="2"/>
          </p:cNvCxnSpPr>
          <p:nvPr/>
        </p:nvCxnSpPr>
        <p:spPr>
          <a:xfrm flipH="1" flipV="1">
            <a:off x="9152096" y="4379639"/>
            <a:ext cx="1150031" cy="8862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C98F59-4210-4C63-9430-D694B2E9FD65}"/>
              </a:ext>
            </a:extLst>
          </p:cNvPr>
          <p:cNvSpPr/>
          <p:nvPr/>
        </p:nvSpPr>
        <p:spPr>
          <a:xfrm>
            <a:off x="9716403" y="1582989"/>
            <a:ext cx="1564260" cy="4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ReactiveForm</a:t>
            </a:r>
            <a:endParaRPr lang="fr-FR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BCD8CE-099E-4A8E-BBD1-8A4360EB110A}"/>
              </a:ext>
            </a:extLst>
          </p:cNvPr>
          <p:cNvCxnSpPr>
            <a:cxnSpLocks/>
            <a:stCxn id="38" idx="1"/>
            <a:endCxn id="32" idx="0"/>
          </p:cNvCxnSpPr>
          <p:nvPr/>
        </p:nvCxnSpPr>
        <p:spPr>
          <a:xfrm flipH="1">
            <a:off x="9152096" y="1796656"/>
            <a:ext cx="564307" cy="215565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469086-3BB7-488F-AC33-29AC745B3897}"/>
              </a:ext>
            </a:extLst>
          </p:cNvPr>
          <p:cNvSpPr/>
          <p:nvPr/>
        </p:nvSpPr>
        <p:spPr>
          <a:xfrm>
            <a:off x="3320274" y="3446857"/>
            <a:ext cx="1564260" cy="514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HttpArticle</a:t>
            </a:r>
            <a:endParaRPr lang="fr-FR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62ACCA-714A-4E9D-8423-DC9F24B88CBD}"/>
              </a:ext>
            </a:extLst>
          </p:cNvPr>
          <p:cNvCxnSpPr>
            <a:stCxn id="16" idx="1"/>
            <a:endCxn id="4" idx="2"/>
          </p:cNvCxnSpPr>
          <p:nvPr/>
        </p:nvCxnSpPr>
        <p:spPr>
          <a:xfrm flipH="1" flipV="1">
            <a:off x="3113097" y="1052250"/>
            <a:ext cx="207177" cy="26519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8B2029A-011A-461F-AC9A-99C493ABC4E3}"/>
              </a:ext>
            </a:extLst>
          </p:cNvPr>
          <p:cNvSpPr/>
          <p:nvPr/>
        </p:nvSpPr>
        <p:spPr>
          <a:xfrm>
            <a:off x="3380778" y="4474542"/>
            <a:ext cx="1564260" cy="5146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Article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2D2E78-A1DC-4785-9F31-B1034720DD42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3128578" y="1083266"/>
            <a:ext cx="1034330" cy="3391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2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22E030-A34B-4D44-A28B-E00C2FD8091E}"/>
              </a:ext>
            </a:extLst>
          </p:cNvPr>
          <p:cNvCxnSpPr/>
          <p:nvPr/>
        </p:nvCxnSpPr>
        <p:spPr>
          <a:xfrm>
            <a:off x="269571" y="1727710"/>
            <a:ext cx="11652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2B171-E522-4346-BA59-0947E9111BD1}"/>
              </a:ext>
            </a:extLst>
          </p:cNvPr>
          <p:cNvCxnSpPr/>
          <p:nvPr/>
        </p:nvCxnSpPr>
        <p:spPr>
          <a:xfrm>
            <a:off x="533017" y="1424442"/>
            <a:ext cx="0" cy="6938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2FD722-3AD3-40F5-9E04-4E85983C0812}"/>
              </a:ext>
            </a:extLst>
          </p:cNvPr>
          <p:cNvCxnSpPr/>
          <p:nvPr/>
        </p:nvCxnSpPr>
        <p:spPr>
          <a:xfrm>
            <a:off x="620322" y="1047654"/>
            <a:ext cx="22974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ED21D4-69C4-4ADF-A05E-6EF258051A4D}"/>
              </a:ext>
            </a:extLst>
          </p:cNvPr>
          <p:cNvSpPr txBox="1"/>
          <p:nvPr/>
        </p:nvSpPr>
        <p:spPr>
          <a:xfrm>
            <a:off x="1226858" y="62032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28977-F123-4B35-AA2E-D8EA8A99771F}"/>
              </a:ext>
            </a:extLst>
          </p:cNvPr>
          <p:cNvCxnSpPr/>
          <p:nvPr/>
        </p:nvCxnSpPr>
        <p:spPr>
          <a:xfrm>
            <a:off x="3018898" y="1456607"/>
            <a:ext cx="0" cy="6065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4AD632-87DA-420B-818B-26AE903DA5A5}"/>
              </a:ext>
            </a:extLst>
          </p:cNvPr>
          <p:cNvCxnSpPr/>
          <p:nvPr/>
        </p:nvCxnSpPr>
        <p:spPr>
          <a:xfrm>
            <a:off x="3065615" y="1007065"/>
            <a:ext cx="22974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91E36D-4ED4-4501-B7E2-B4209A2D0A7E}"/>
              </a:ext>
            </a:extLst>
          </p:cNvPr>
          <p:cNvSpPr txBox="1"/>
          <p:nvPr/>
        </p:nvSpPr>
        <p:spPr>
          <a:xfrm>
            <a:off x="3850589" y="620322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FE65A-765B-4DA2-A374-F0EC1B023EC1}"/>
              </a:ext>
            </a:extLst>
          </p:cNvPr>
          <p:cNvCxnSpPr/>
          <p:nvPr/>
        </p:nvCxnSpPr>
        <p:spPr>
          <a:xfrm>
            <a:off x="5399095" y="1373897"/>
            <a:ext cx="0" cy="6892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150F21-6D81-465B-B73E-764BA33B2CA4}"/>
              </a:ext>
            </a:extLst>
          </p:cNvPr>
          <p:cNvCxnSpPr/>
          <p:nvPr/>
        </p:nvCxnSpPr>
        <p:spPr>
          <a:xfrm>
            <a:off x="5441983" y="1007065"/>
            <a:ext cx="22974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9F9267-CF35-4F2A-B9DE-A1950E55F996}"/>
              </a:ext>
            </a:extLst>
          </p:cNvPr>
          <p:cNvSpPr txBox="1"/>
          <p:nvPr/>
        </p:nvSpPr>
        <p:spPr>
          <a:xfrm>
            <a:off x="6226957" y="620322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879B2F-55CF-4B67-A81E-C48BF61E8567}"/>
              </a:ext>
            </a:extLst>
          </p:cNvPr>
          <p:cNvCxnSpPr/>
          <p:nvPr/>
        </p:nvCxnSpPr>
        <p:spPr>
          <a:xfrm>
            <a:off x="7739470" y="1383086"/>
            <a:ext cx="0" cy="6892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B3448E-A002-451C-BE38-2CEC7B1BF497}"/>
              </a:ext>
            </a:extLst>
          </p:cNvPr>
          <p:cNvCxnSpPr/>
          <p:nvPr/>
        </p:nvCxnSpPr>
        <p:spPr>
          <a:xfrm>
            <a:off x="7809160" y="1024476"/>
            <a:ext cx="229748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08AD87-5CBC-4B10-B817-CDB0057CBFB8}"/>
              </a:ext>
            </a:extLst>
          </p:cNvPr>
          <p:cNvSpPr txBox="1"/>
          <p:nvPr/>
        </p:nvSpPr>
        <p:spPr>
          <a:xfrm>
            <a:off x="8594134" y="637733"/>
            <a:ext cx="68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822D07-0799-4C21-96AC-4739F2667EB8}"/>
              </a:ext>
            </a:extLst>
          </p:cNvPr>
          <p:cNvCxnSpPr/>
          <p:nvPr/>
        </p:nvCxnSpPr>
        <p:spPr>
          <a:xfrm>
            <a:off x="620322" y="2807530"/>
            <a:ext cx="10338693" cy="6892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2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B1FF1-95FA-47C5-8243-78FACF18F43C}"/>
              </a:ext>
            </a:extLst>
          </p:cNvPr>
          <p:cNvSpPr/>
          <p:nvPr/>
        </p:nvSpPr>
        <p:spPr>
          <a:xfrm>
            <a:off x="8623236" y="482474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40333-03CD-4EB5-82A5-AA5982444B7A}"/>
              </a:ext>
            </a:extLst>
          </p:cNvPr>
          <p:cNvSpPr/>
          <p:nvPr/>
        </p:nvSpPr>
        <p:spPr>
          <a:xfrm>
            <a:off x="8072413" y="2560934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25EA18-4B37-4114-8931-B316FA97EF89}"/>
              </a:ext>
            </a:extLst>
          </p:cNvPr>
          <p:cNvSpPr/>
          <p:nvPr/>
        </p:nvSpPr>
        <p:spPr>
          <a:xfrm>
            <a:off x="7099332" y="2560934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36465-78C0-4200-956D-0C88A787E94C}"/>
              </a:ext>
            </a:extLst>
          </p:cNvPr>
          <p:cNvSpPr/>
          <p:nvPr/>
        </p:nvSpPr>
        <p:spPr>
          <a:xfrm>
            <a:off x="7406142" y="1465798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874D6-C069-4D5D-9CB5-CEE4DE9A0787}"/>
              </a:ext>
            </a:extLst>
          </p:cNvPr>
          <p:cNvSpPr/>
          <p:nvPr/>
        </p:nvSpPr>
        <p:spPr>
          <a:xfrm>
            <a:off x="9675486" y="1466565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2DAD-8105-42EE-B51A-8DC279C1D56D}"/>
              </a:ext>
            </a:extLst>
          </p:cNvPr>
          <p:cNvSpPr/>
          <p:nvPr/>
        </p:nvSpPr>
        <p:spPr>
          <a:xfrm>
            <a:off x="8456669" y="1465798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47F87-76BE-4124-B245-ABE139752298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8956372" y="974136"/>
            <a:ext cx="1052250" cy="4924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E4AFAC-EF09-45C5-A92C-BA4C2D43096A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8789805" y="974136"/>
            <a:ext cx="166567" cy="491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A407BB-FE72-4E27-820A-C48039ED36FB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7739278" y="974136"/>
            <a:ext cx="1217094" cy="491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51638-EB13-4672-AF99-5C92B39F45E7}"/>
              </a:ext>
            </a:extLst>
          </p:cNvPr>
          <p:cNvSpPr/>
          <p:nvPr/>
        </p:nvSpPr>
        <p:spPr>
          <a:xfrm>
            <a:off x="9045494" y="2560934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B577F-2C39-4CB1-858D-7BCA12E50950}"/>
              </a:ext>
            </a:extLst>
          </p:cNvPr>
          <p:cNvSpPr/>
          <p:nvPr/>
        </p:nvSpPr>
        <p:spPr>
          <a:xfrm>
            <a:off x="10098509" y="2560934"/>
            <a:ext cx="666271" cy="4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D147D-00C5-4B3C-8D05-F10BC3C56F4E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7432468" y="1957460"/>
            <a:ext cx="1357337" cy="603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7A7980-9ACB-4CDC-9FB2-BD8483EF267E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8405549" y="1957460"/>
            <a:ext cx="384256" cy="603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E1710B-6FC9-42E4-944C-5B22B47395E5}"/>
              </a:ext>
            </a:extLst>
          </p:cNvPr>
          <p:cNvCxnSpPr>
            <a:stCxn id="17" idx="0"/>
            <a:endCxn id="9" idx="2"/>
          </p:cNvCxnSpPr>
          <p:nvPr/>
        </p:nvCxnSpPr>
        <p:spPr>
          <a:xfrm flipH="1" flipV="1">
            <a:off x="8789805" y="1957460"/>
            <a:ext cx="588825" cy="603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CC7133-A559-4108-AC52-74F87EED5791}"/>
              </a:ext>
            </a:extLst>
          </p:cNvPr>
          <p:cNvCxnSpPr>
            <a:stCxn id="18" idx="0"/>
            <a:endCxn id="9" idx="2"/>
          </p:cNvCxnSpPr>
          <p:nvPr/>
        </p:nvCxnSpPr>
        <p:spPr>
          <a:xfrm flipH="1" flipV="1">
            <a:off x="8789805" y="1957460"/>
            <a:ext cx="1641840" cy="603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F4546-581B-4BA5-9DE7-91027DE5FA8A}"/>
              </a:ext>
            </a:extLst>
          </p:cNvPr>
          <p:cNvSpPr/>
          <p:nvPr/>
        </p:nvSpPr>
        <p:spPr>
          <a:xfrm>
            <a:off x="794931" y="728305"/>
            <a:ext cx="3827614" cy="33979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355D8-0117-4189-B085-A2FCB5418EC8}"/>
              </a:ext>
            </a:extLst>
          </p:cNvPr>
          <p:cNvSpPr txBox="1"/>
          <p:nvPr/>
        </p:nvSpPr>
        <p:spPr>
          <a:xfrm>
            <a:off x="1148744" y="349218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CA4A1-5B6D-4BDC-BAC1-6B6E9D79D8AF}"/>
              </a:ext>
            </a:extLst>
          </p:cNvPr>
          <p:cNvSpPr txBox="1"/>
          <p:nvPr/>
        </p:nvSpPr>
        <p:spPr>
          <a:xfrm>
            <a:off x="1111984" y="1102057"/>
            <a:ext cx="166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articles</a:t>
            </a:r>
          </a:p>
          <a:p>
            <a:r>
              <a:rPr lang="en-US" dirty="0" err="1"/>
              <a:t>selectedArticles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4580C6-EDD3-4BB0-81FB-5DF9D178CBD9}"/>
              </a:ext>
            </a:extLst>
          </p:cNvPr>
          <p:cNvCxnSpPr>
            <a:stCxn id="6" idx="2"/>
          </p:cNvCxnSpPr>
          <p:nvPr/>
        </p:nvCxnSpPr>
        <p:spPr>
          <a:xfrm flipH="1">
            <a:off x="6308901" y="3052596"/>
            <a:ext cx="1123567" cy="2971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1193715-CEFB-4118-A005-6567FA572656}"/>
              </a:ext>
            </a:extLst>
          </p:cNvPr>
          <p:cNvSpPr/>
          <p:nvPr/>
        </p:nvSpPr>
        <p:spPr>
          <a:xfrm>
            <a:off x="5009289" y="2908619"/>
            <a:ext cx="1308801" cy="7581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fr-FR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96DC94-471A-4F50-87E5-1EE0063290A8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2430742" y="1847180"/>
            <a:ext cx="2578547" cy="14405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1AEEB2-0D6A-4302-94AA-51420E04852C}"/>
              </a:ext>
            </a:extLst>
          </p:cNvPr>
          <p:cNvCxnSpPr>
            <a:endCxn id="7" idx="1"/>
          </p:cNvCxnSpPr>
          <p:nvPr/>
        </p:nvCxnSpPr>
        <p:spPr>
          <a:xfrm>
            <a:off x="3322167" y="1465798"/>
            <a:ext cx="4083975" cy="2458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89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6B161-9CD4-4ED3-B38D-0CC9131869E0}"/>
              </a:ext>
            </a:extLst>
          </p:cNvPr>
          <p:cNvSpPr txBox="1"/>
          <p:nvPr/>
        </p:nvSpPr>
        <p:spPr>
          <a:xfrm>
            <a:off x="2628326" y="1332543"/>
            <a:ext cx="1799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je </a:t>
            </a:r>
            <a:r>
              <a:rPr lang="en-US" dirty="0" err="1"/>
              <a:t>fais</a:t>
            </a:r>
            <a:r>
              <a:rPr lang="en-US" dirty="0"/>
              <a:t> un </a:t>
            </a:r>
            <a:r>
              <a:rPr lang="en-US" dirty="0" err="1"/>
              <a:t>truc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faire </a:t>
            </a:r>
            <a:r>
              <a:rPr lang="en-US" dirty="0" err="1"/>
              <a:t>cela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faire </a:t>
            </a:r>
            <a:r>
              <a:rPr lang="en-US" dirty="0" err="1"/>
              <a:t>ceci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et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ceci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F074CF-C142-4826-AEB4-1163661DF31C}"/>
              </a:ext>
            </a:extLst>
          </p:cNvPr>
          <p:cNvCxnSpPr/>
          <p:nvPr/>
        </p:nvCxnSpPr>
        <p:spPr>
          <a:xfrm>
            <a:off x="2398577" y="1111984"/>
            <a:ext cx="73519" cy="4815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2FAAF3-BC99-421B-BE3E-30BE67BAB83B}"/>
              </a:ext>
            </a:extLst>
          </p:cNvPr>
          <p:cNvCxnSpPr/>
          <p:nvPr/>
        </p:nvCxnSpPr>
        <p:spPr>
          <a:xfrm>
            <a:off x="2407767" y="2600756"/>
            <a:ext cx="928185" cy="7489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4EAD61-6B56-44BD-8C96-897E055C7246}"/>
              </a:ext>
            </a:extLst>
          </p:cNvPr>
          <p:cNvCxnSpPr/>
          <p:nvPr/>
        </p:nvCxnSpPr>
        <p:spPr>
          <a:xfrm>
            <a:off x="2472096" y="3813829"/>
            <a:ext cx="868451" cy="6754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EF4E98-5C91-4AA6-8BF2-45ACAAB4E137}"/>
              </a:ext>
            </a:extLst>
          </p:cNvPr>
          <p:cNvCxnSpPr/>
          <p:nvPr/>
        </p:nvCxnSpPr>
        <p:spPr>
          <a:xfrm>
            <a:off x="2513451" y="4852293"/>
            <a:ext cx="1070629" cy="730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EDAFAF-4D1C-4382-A7FF-91DE91CAE25C}"/>
              </a:ext>
            </a:extLst>
          </p:cNvPr>
          <p:cNvCxnSpPr/>
          <p:nvPr/>
        </p:nvCxnSpPr>
        <p:spPr>
          <a:xfrm>
            <a:off x="7241680" y="974135"/>
            <a:ext cx="0" cy="1576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ECFB0E-3ABB-4D87-8EBB-7637F4DF8B0E}"/>
              </a:ext>
            </a:extLst>
          </p:cNvPr>
          <p:cNvCxnSpPr/>
          <p:nvPr/>
        </p:nvCxnSpPr>
        <p:spPr>
          <a:xfrm flipH="1">
            <a:off x="6437560" y="2504261"/>
            <a:ext cx="762766" cy="6570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99D4DA-7B82-4854-8797-94906CD79018}"/>
              </a:ext>
            </a:extLst>
          </p:cNvPr>
          <p:cNvCxnSpPr>
            <a:cxnSpLocks/>
          </p:cNvCxnSpPr>
          <p:nvPr/>
        </p:nvCxnSpPr>
        <p:spPr>
          <a:xfrm>
            <a:off x="7301415" y="2550211"/>
            <a:ext cx="845475" cy="17414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7C2424-22F4-4D2E-B621-0E871721F06C}"/>
              </a:ext>
            </a:extLst>
          </p:cNvPr>
          <p:cNvCxnSpPr>
            <a:cxnSpLocks/>
          </p:cNvCxnSpPr>
          <p:nvPr/>
        </p:nvCxnSpPr>
        <p:spPr>
          <a:xfrm flipH="1">
            <a:off x="5918327" y="3204996"/>
            <a:ext cx="521530" cy="8018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BFE2D3-E5C6-4ED4-B20E-B7C871326C92}"/>
              </a:ext>
            </a:extLst>
          </p:cNvPr>
          <p:cNvCxnSpPr>
            <a:cxnSpLocks/>
          </p:cNvCxnSpPr>
          <p:nvPr/>
        </p:nvCxnSpPr>
        <p:spPr>
          <a:xfrm>
            <a:off x="6442154" y="3103906"/>
            <a:ext cx="234345" cy="4158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1DC7A1-544C-493B-B00C-E33386F270C0}"/>
              </a:ext>
            </a:extLst>
          </p:cNvPr>
          <p:cNvCxnSpPr/>
          <p:nvPr/>
        </p:nvCxnSpPr>
        <p:spPr>
          <a:xfrm flipH="1">
            <a:off x="7588879" y="4250351"/>
            <a:ext cx="445712" cy="5789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B247E-241A-44EA-8BFF-16A18E2DC2C0}"/>
              </a:ext>
            </a:extLst>
          </p:cNvPr>
          <p:cNvCxnSpPr>
            <a:cxnSpLocks/>
          </p:cNvCxnSpPr>
          <p:nvPr/>
        </p:nvCxnSpPr>
        <p:spPr>
          <a:xfrm>
            <a:off x="8146890" y="4227376"/>
            <a:ext cx="252724" cy="3446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0F5845-1A4E-46C6-B491-4E62A19A880A}"/>
              </a:ext>
            </a:extLst>
          </p:cNvPr>
          <p:cNvCxnSpPr/>
          <p:nvPr/>
        </p:nvCxnSpPr>
        <p:spPr>
          <a:xfrm>
            <a:off x="6179092" y="431928"/>
            <a:ext cx="380234" cy="43192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B82482-CFED-46E1-90B6-6D3D4F6F97E9}"/>
              </a:ext>
            </a:extLst>
          </p:cNvPr>
          <p:cNvCxnSpPr/>
          <p:nvPr/>
        </p:nvCxnSpPr>
        <p:spPr>
          <a:xfrm flipH="1">
            <a:off x="6138886" y="413548"/>
            <a:ext cx="420440" cy="46409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56886B-8A14-458E-BF99-327974A68363}"/>
              </a:ext>
            </a:extLst>
          </p:cNvPr>
          <p:cNvCxnSpPr/>
          <p:nvPr/>
        </p:nvCxnSpPr>
        <p:spPr>
          <a:xfrm>
            <a:off x="882235" y="1268213"/>
            <a:ext cx="197584" cy="3951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CEA651-F3FE-4361-B6C3-301DE65CFC33}"/>
              </a:ext>
            </a:extLst>
          </p:cNvPr>
          <p:cNvCxnSpPr/>
          <p:nvPr/>
        </p:nvCxnSpPr>
        <p:spPr>
          <a:xfrm flipV="1">
            <a:off x="1122462" y="937375"/>
            <a:ext cx="586869" cy="73060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A54460-2CAC-489F-B318-927D09EC3077}"/>
              </a:ext>
            </a:extLst>
          </p:cNvPr>
          <p:cNvCxnSpPr/>
          <p:nvPr/>
        </p:nvCxnSpPr>
        <p:spPr>
          <a:xfrm>
            <a:off x="9134810" y="937375"/>
            <a:ext cx="0" cy="5284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A5C94-0D45-4C07-9AA8-0D17B5814C40}"/>
              </a:ext>
            </a:extLst>
          </p:cNvPr>
          <p:cNvCxnSpPr/>
          <p:nvPr/>
        </p:nvCxnSpPr>
        <p:spPr>
          <a:xfrm>
            <a:off x="9189950" y="1465797"/>
            <a:ext cx="445712" cy="2297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FDC30D-3E20-46E3-A45A-9BD700280DDC}"/>
              </a:ext>
            </a:extLst>
          </p:cNvPr>
          <p:cNvCxnSpPr/>
          <p:nvPr/>
        </p:nvCxnSpPr>
        <p:spPr>
          <a:xfrm>
            <a:off x="9663232" y="1718521"/>
            <a:ext cx="0" cy="680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D9B679-8485-48C6-8008-C927B4214F61}"/>
              </a:ext>
            </a:extLst>
          </p:cNvPr>
          <p:cNvCxnSpPr/>
          <p:nvPr/>
        </p:nvCxnSpPr>
        <p:spPr>
          <a:xfrm>
            <a:off x="9704587" y="2416957"/>
            <a:ext cx="533017" cy="4158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3979A9-8015-41D0-8DB1-A6D5EC969D17}"/>
              </a:ext>
            </a:extLst>
          </p:cNvPr>
          <p:cNvCxnSpPr/>
          <p:nvPr/>
        </p:nvCxnSpPr>
        <p:spPr>
          <a:xfrm>
            <a:off x="10269769" y="2867264"/>
            <a:ext cx="0" cy="3377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618D60-9083-4959-94FE-506F91551CF9}"/>
              </a:ext>
            </a:extLst>
          </p:cNvPr>
          <p:cNvCxnSpPr/>
          <p:nvPr/>
        </p:nvCxnSpPr>
        <p:spPr>
          <a:xfrm>
            <a:off x="10416808" y="3311828"/>
            <a:ext cx="211369" cy="2079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38850A-DA75-40EE-BE97-65E5DB7D0452}"/>
              </a:ext>
            </a:extLst>
          </p:cNvPr>
          <p:cNvCxnSpPr/>
          <p:nvPr/>
        </p:nvCxnSpPr>
        <p:spPr>
          <a:xfrm flipH="1">
            <a:off x="10237604" y="3551916"/>
            <a:ext cx="459498" cy="496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A3D523-9CC3-4618-9EC1-235E0591B329}"/>
              </a:ext>
            </a:extLst>
          </p:cNvPr>
          <p:cNvCxnSpPr/>
          <p:nvPr/>
        </p:nvCxnSpPr>
        <p:spPr>
          <a:xfrm>
            <a:off x="10237604" y="4151559"/>
            <a:ext cx="353813" cy="1401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386E18-7F0A-4473-ACAB-0FF9BD08E38D}"/>
              </a:ext>
            </a:extLst>
          </p:cNvPr>
          <p:cNvCxnSpPr/>
          <p:nvPr/>
        </p:nvCxnSpPr>
        <p:spPr>
          <a:xfrm>
            <a:off x="10697102" y="4395093"/>
            <a:ext cx="271103" cy="259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D735F8-5105-4D08-A1B7-6735C1CDAB81}"/>
              </a:ext>
            </a:extLst>
          </p:cNvPr>
          <p:cNvCxnSpPr/>
          <p:nvPr/>
        </p:nvCxnSpPr>
        <p:spPr>
          <a:xfrm flipH="1">
            <a:off x="10044615" y="4732824"/>
            <a:ext cx="790336" cy="358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928FD6-D614-44BD-8630-231141B3150C}"/>
              </a:ext>
            </a:extLst>
          </p:cNvPr>
          <p:cNvCxnSpPr/>
          <p:nvPr/>
        </p:nvCxnSpPr>
        <p:spPr>
          <a:xfrm flipH="1">
            <a:off x="9507003" y="5127992"/>
            <a:ext cx="464092" cy="413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F99CE1-5D27-4B98-9762-B7B852AC1489}"/>
              </a:ext>
            </a:extLst>
          </p:cNvPr>
          <p:cNvCxnSpPr/>
          <p:nvPr/>
        </p:nvCxnSpPr>
        <p:spPr>
          <a:xfrm>
            <a:off x="9474838" y="5624249"/>
            <a:ext cx="41355" cy="3032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008B9F-1C86-455A-8AED-1CA3BBEE7B79}"/>
              </a:ext>
            </a:extLst>
          </p:cNvPr>
          <p:cNvCxnSpPr/>
          <p:nvPr/>
        </p:nvCxnSpPr>
        <p:spPr>
          <a:xfrm flipH="1">
            <a:off x="9134810" y="5996442"/>
            <a:ext cx="372193" cy="243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3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C691B0-FFB8-4794-9805-D8352883BD47}"/>
              </a:ext>
            </a:extLst>
          </p:cNvPr>
          <p:cNvCxnSpPr/>
          <p:nvPr/>
        </p:nvCxnSpPr>
        <p:spPr>
          <a:xfrm flipV="1">
            <a:off x="280293" y="836285"/>
            <a:ext cx="11450678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4137DF-DA54-4ACA-9468-E63F123483EE}"/>
              </a:ext>
            </a:extLst>
          </p:cNvPr>
          <p:cNvSpPr txBox="1"/>
          <p:nvPr/>
        </p:nvSpPr>
        <p:spPr>
          <a:xfrm>
            <a:off x="10839546" y="3721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D7CA3B-DC95-4C06-9B84-5A1D6BDFB9E7}"/>
              </a:ext>
            </a:extLst>
          </p:cNvPr>
          <p:cNvCxnSpPr/>
          <p:nvPr/>
        </p:nvCxnSpPr>
        <p:spPr>
          <a:xfrm>
            <a:off x="528422" y="629512"/>
            <a:ext cx="0" cy="611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91D8EB-6377-431B-90B6-C1504404C49B}"/>
              </a:ext>
            </a:extLst>
          </p:cNvPr>
          <p:cNvCxnSpPr/>
          <p:nvPr/>
        </p:nvCxnSpPr>
        <p:spPr>
          <a:xfrm>
            <a:off x="5123397" y="468687"/>
            <a:ext cx="0" cy="8546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1CF29-0A70-4E5A-A782-5E2DF86D4996}"/>
              </a:ext>
            </a:extLst>
          </p:cNvPr>
          <p:cNvCxnSpPr/>
          <p:nvPr/>
        </p:nvCxnSpPr>
        <p:spPr>
          <a:xfrm>
            <a:off x="8298525" y="413548"/>
            <a:ext cx="0" cy="9925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17D3E-CCDA-4C82-B41C-2F58430F32D8}"/>
              </a:ext>
            </a:extLst>
          </p:cNvPr>
          <p:cNvSpPr/>
          <p:nvPr/>
        </p:nvSpPr>
        <p:spPr>
          <a:xfrm flipH="1">
            <a:off x="556003" y="741525"/>
            <a:ext cx="160819" cy="3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61F998-C2F4-454B-8146-16146FACC285}"/>
              </a:ext>
            </a:extLst>
          </p:cNvPr>
          <p:cNvSpPr/>
          <p:nvPr/>
        </p:nvSpPr>
        <p:spPr>
          <a:xfrm>
            <a:off x="5150981" y="741525"/>
            <a:ext cx="110263" cy="3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D3B6EF-EC1F-416B-8174-918131136F2B}"/>
              </a:ext>
            </a:extLst>
          </p:cNvPr>
          <p:cNvSpPr/>
          <p:nvPr/>
        </p:nvSpPr>
        <p:spPr>
          <a:xfrm>
            <a:off x="8326110" y="694708"/>
            <a:ext cx="133238" cy="3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06363F-8158-4BF8-BD00-78335693655B}"/>
              </a:ext>
            </a:extLst>
          </p:cNvPr>
          <p:cNvCxnSpPr/>
          <p:nvPr/>
        </p:nvCxnSpPr>
        <p:spPr>
          <a:xfrm>
            <a:off x="3225672" y="533017"/>
            <a:ext cx="0" cy="707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1B0AA52-C7DE-45C6-BB67-5E42018789FE}"/>
              </a:ext>
            </a:extLst>
          </p:cNvPr>
          <p:cNvSpPr/>
          <p:nvPr/>
        </p:nvSpPr>
        <p:spPr>
          <a:xfrm>
            <a:off x="7567924" y="4199807"/>
            <a:ext cx="3666790" cy="1902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465391-ED84-4605-B804-A775AD0A6CAC}"/>
              </a:ext>
            </a:extLst>
          </p:cNvPr>
          <p:cNvSpPr/>
          <p:nvPr/>
        </p:nvSpPr>
        <p:spPr>
          <a:xfrm>
            <a:off x="7990661" y="4902838"/>
            <a:ext cx="868451" cy="66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26059-FCCD-4001-8E61-3554AE9329B4}"/>
              </a:ext>
            </a:extLst>
          </p:cNvPr>
          <p:cNvSpPr/>
          <p:nvPr/>
        </p:nvSpPr>
        <p:spPr>
          <a:xfrm>
            <a:off x="9759727" y="4902838"/>
            <a:ext cx="969539" cy="66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FB40A9-BC7E-4023-AD19-3E9DB76AEEA6}"/>
              </a:ext>
            </a:extLst>
          </p:cNvPr>
          <p:cNvCxnSpPr>
            <a:endCxn id="21" idx="1"/>
          </p:cNvCxnSpPr>
          <p:nvPr/>
        </p:nvCxnSpPr>
        <p:spPr>
          <a:xfrm>
            <a:off x="8859112" y="5229081"/>
            <a:ext cx="900615" cy="68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43AD05-22ED-465B-8771-9870B23C6861}"/>
              </a:ext>
            </a:extLst>
          </p:cNvPr>
          <p:cNvCxnSpPr/>
          <p:nvPr/>
        </p:nvCxnSpPr>
        <p:spPr>
          <a:xfrm flipV="1">
            <a:off x="9355369" y="3464611"/>
            <a:ext cx="0" cy="17644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FA8300E-45BD-4F11-B6A3-72891C704209}"/>
              </a:ext>
            </a:extLst>
          </p:cNvPr>
          <p:cNvSpPr/>
          <p:nvPr/>
        </p:nvSpPr>
        <p:spPr>
          <a:xfrm>
            <a:off x="8854517" y="2777663"/>
            <a:ext cx="1001703" cy="67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BFDCA7-BFBE-40C3-B56D-C367A097002E}"/>
              </a:ext>
            </a:extLst>
          </p:cNvPr>
          <p:cNvCxnSpPr/>
          <p:nvPr/>
        </p:nvCxnSpPr>
        <p:spPr>
          <a:xfrm>
            <a:off x="684652" y="1190098"/>
            <a:ext cx="160822" cy="7260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CD373F-61CA-441D-BFA1-5F6D009F61E1}"/>
              </a:ext>
            </a:extLst>
          </p:cNvPr>
          <p:cNvCxnSpPr/>
          <p:nvPr/>
        </p:nvCxnSpPr>
        <p:spPr>
          <a:xfrm>
            <a:off x="211369" y="2044764"/>
            <a:ext cx="11639071" cy="367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49C315-C123-4E97-9C8A-E02970EA47DF}"/>
              </a:ext>
            </a:extLst>
          </p:cNvPr>
          <p:cNvSpPr txBox="1"/>
          <p:nvPr/>
        </p:nvSpPr>
        <p:spPr>
          <a:xfrm>
            <a:off x="10729266" y="170933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2DA8A4-E881-4533-85A5-64239567215B}"/>
              </a:ext>
            </a:extLst>
          </p:cNvPr>
          <p:cNvSpPr/>
          <p:nvPr/>
        </p:nvSpPr>
        <p:spPr>
          <a:xfrm>
            <a:off x="928185" y="1833395"/>
            <a:ext cx="5362334" cy="45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AF4ACD-39CE-4B61-A92F-05CC7AA521CC}"/>
              </a:ext>
            </a:extLst>
          </p:cNvPr>
          <p:cNvCxnSpPr/>
          <p:nvPr/>
        </p:nvCxnSpPr>
        <p:spPr>
          <a:xfrm flipV="1">
            <a:off x="6249166" y="964945"/>
            <a:ext cx="197584" cy="7443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B482F3-1B00-4812-8FEB-F93BFE8BC7E4}"/>
              </a:ext>
            </a:extLst>
          </p:cNvPr>
          <p:cNvCxnSpPr/>
          <p:nvPr/>
        </p:nvCxnSpPr>
        <p:spPr>
          <a:xfrm>
            <a:off x="6529459" y="533017"/>
            <a:ext cx="0" cy="8730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4BE3E-4510-4DB7-A3CD-1767AA309ACE}"/>
              </a:ext>
            </a:extLst>
          </p:cNvPr>
          <p:cNvSpPr/>
          <p:nvPr/>
        </p:nvSpPr>
        <p:spPr>
          <a:xfrm flipH="1">
            <a:off x="6557044" y="713088"/>
            <a:ext cx="174595" cy="3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22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CE4E56-87C1-4069-8584-D31234F4CBBA}"/>
              </a:ext>
            </a:extLst>
          </p:cNvPr>
          <p:cNvCxnSpPr/>
          <p:nvPr/>
        </p:nvCxnSpPr>
        <p:spPr>
          <a:xfrm>
            <a:off x="376788" y="1162529"/>
            <a:ext cx="11395538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4A23AD-527E-4080-B884-24BBE757A136}"/>
              </a:ext>
            </a:extLst>
          </p:cNvPr>
          <p:cNvSpPr txBox="1"/>
          <p:nvPr/>
        </p:nvSpPr>
        <p:spPr>
          <a:xfrm>
            <a:off x="10743051" y="77195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53242C-ACD3-4D83-A58B-17A112CB7E65}"/>
              </a:ext>
            </a:extLst>
          </p:cNvPr>
          <p:cNvCxnSpPr/>
          <p:nvPr/>
        </p:nvCxnSpPr>
        <p:spPr>
          <a:xfrm>
            <a:off x="398231" y="2684231"/>
            <a:ext cx="11395538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DACDC7-EBD4-43EF-BFD4-7AE10F2D34FF}"/>
              </a:ext>
            </a:extLst>
          </p:cNvPr>
          <p:cNvSpPr txBox="1"/>
          <p:nvPr/>
        </p:nvSpPr>
        <p:spPr>
          <a:xfrm>
            <a:off x="10637367" y="225153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173D8B-CCC8-490C-BC56-645F890C1142}"/>
              </a:ext>
            </a:extLst>
          </p:cNvPr>
          <p:cNvCxnSpPr/>
          <p:nvPr/>
        </p:nvCxnSpPr>
        <p:spPr>
          <a:xfrm>
            <a:off x="597347" y="891425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50C89-705D-41B8-A15F-9088D9825266}"/>
              </a:ext>
            </a:extLst>
          </p:cNvPr>
          <p:cNvSpPr/>
          <p:nvPr/>
        </p:nvSpPr>
        <p:spPr>
          <a:xfrm>
            <a:off x="624917" y="955754"/>
            <a:ext cx="7636848" cy="44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B41CA1-7400-4EA4-A60F-0924A645302E}"/>
              </a:ext>
            </a:extLst>
          </p:cNvPr>
          <p:cNvCxnSpPr/>
          <p:nvPr/>
        </p:nvCxnSpPr>
        <p:spPr>
          <a:xfrm>
            <a:off x="716816" y="1553102"/>
            <a:ext cx="157937" cy="1131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0B2A711-2DDB-41F6-8BC6-72F5BDC27E3B}"/>
              </a:ext>
            </a:extLst>
          </p:cNvPr>
          <p:cNvSpPr/>
          <p:nvPr/>
        </p:nvSpPr>
        <p:spPr>
          <a:xfrm>
            <a:off x="928185" y="2472096"/>
            <a:ext cx="3611650" cy="44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AD641-C058-4585-BC77-993CC049C1CC}"/>
              </a:ext>
            </a:extLst>
          </p:cNvPr>
          <p:cNvCxnSpPr/>
          <p:nvPr/>
        </p:nvCxnSpPr>
        <p:spPr>
          <a:xfrm flipV="1">
            <a:off x="4503075" y="1433632"/>
            <a:ext cx="151635" cy="1038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6702C2-818A-476C-B7D1-AEF2D64263F4}"/>
              </a:ext>
            </a:extLst>
          </p:cNvPr>
          <p:cNvCxnSpPr/>
          <p:nvPr/>
        </p:nvCxnSpPr>
        <p:spPr>
          <a:xfrm>
            <a:off x="4847698" y="1465797"/>
            <a:ext cx="225154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57F30-DB68-4FEE-8281-8C1088D7A21A}"/>
              </a:ext>
            </a:extLst>
          </p:cNvPr>
          <p:cNvSpPr/>
          <p:nvPr/>
        </p:nvSpPr>
        <p:spPr>
          <a:xfrm>
            <a:off x="5178537" y="2481287"/>
            <a:ext cx="2605350" cy="44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1A801-E052-48C9-9415-EF7259C4DB0C}"/>
              </a:ext>
            </a:extLst>
          </p:cNvPr>
          <p:cNvCxnSpPr/>
          <p:nvPr/>
        </p:nvCxnSpPr>
        <p:spPr>
          <a:xfrm flipV="1">
            <a:off x="7724153" y="1465797"/>
            <a:ext cx="211369" cy="900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80F853-B286-466B-99AE-B3CF6E7E2A95}"/>
              </a:ext>
            </a:extLst>
          </p:cNvPr>
          <p:cNvCxnSpPr>
            <a:cxnSpLocks/>
          </p:cNvCxnSpPr>
          <p:nvPr/>
        </p:nvCxnSpPr>
        <p:spPr>
          <a:xfrm>
            <a:off x="507745" y="4286549"/>
            <a:ext cx="11395538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81DA6D-596B-4A00-A032-E54F6D075064}"/>
              </a:ext>
            </a:extLst>
          </p:cNvPr>
          <p:cNvSpPr txBox="1"/>
          <p:nvPr/>
        </p:nvSpPr>
        <p:spPr>
          <a:xfrm>
            <a:off x="10874008" y="3895976"/>
            <a:ext cx="5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E07118-A4FB-498B-9369-B25B6D5F982C}"/>
              </a:ext>
            </a:extLst>
          </p:cNvPr>
          <p:cNvCxnSpPr>
            <a:cxnSpLocks/>
          </p:cNvCxnSpPr>
          <p:nvPr/>
        </p:nvCxnSpPr>
        <p:spPr>
          <a:xfrm>
            <a:off x="529188" y="5808251"/>
            <a:ext cx="11395538" cy="45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734D23-4463-49A6-A69E-B1219FBA419E}"/>
              </a:ext>
            </a:extLst>
          </p:cNvPr>
          <p:cNvSpPr txBox="1"/>
          <p:nvPr/>
        </p:nvSpPr>
        <p:spPr>
          <a:xfrm>
            <a:off x="10768324" y="5375558"/>
            <a:ext cx="80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CtrlDD</a:t>
            </a:r>
            <a:endParaRPr lang="fr-FR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E27C43-3F19-4AB9-BA92-F2D630A1B471}"/>
              </a:ext>
            </a:extLst>
          </p:cNvPr>
          <p:cNvCxnSpPr>
            <a:cxnSpLocks/>
          </p:cNvCxnSpPr>
          <p:nvPr/>
        </p:nvCxnSpPr>
        <p:spPr>
          <a:xfrm>
            <a:off x="728304" y="4015445"/>
            <a:ext cx="0" cy="5743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B8C1A-4E50-4EB7-B78F-D75CF05F3452}"/>
              </a:ext>
            </a:extLst>
          </p:cNvPr>
          <p:cNvSpPr/>
          <p:nvPr/>
        </p:nvSpPr>
        <p:spPr>
          <a:xfrm>
            <a:off x="755874" y="4079774"/>
            <a:ext cx="249833" cy="44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49F0FA-C687-41B5-9094-0F0406D50110}"/>
              </a:ext>
            </a:extLst>
          </p:cNvPr>
          <p:cNvCxnSpPr>
            <a:cxnSpLocks/>
          </p:cNvCxnSpPr>
          <p:nvPr/>
        </p:nvCxnSpPr>
        <p:spPr>
          <a:xfrm>
            <a:off x="847773" y="4677122"/>
            <a:ext cx="157937" cy="11311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122845D-0221-4708-989C-6B0F26354FC4}"/>
              </a:ext>
            </a:extLst>
          </p:cNvPr>
          <p:cNvSpPr/>
          <p:nvPr/>
        </p:nvSpPr>
        <p:spPr>
          <a:xfrm>
            <a:off x="1059142" y="5596116"/>
            <a:ext cx="3611650" cy="44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64358-28B0-4F55-B7D0-7906192D760F}"/>
              </a:ext>
            </a:extLst>
          </p:cNvPr>
          <p:cNvCxnSpPr>
            <a:cxnSpLocks/>
          </p:cNvCxnSpPr>
          <p:nvPr/>
        </p:nvCxnSpPr>
        <p:spPr>
          <a:xfrm flipV="1">
            <a:off x="4634032" y="4557652"/>
            <a:ext cx="151635" cy="1038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29EC1F-554A-4965-83A3-2F04B80B1485}"/>
              </a:ext>
            </a:extLst>
          </p:cNvPr>
          <p:cNvCxnSpPr>
            <a:cxnSpLocks/>
          </p:cNvCxnSpPr>
          <p:nvPr/>
        </p:nvCxnSpPr>
        <p:spPr>
          <a:xfrm>
            <a:off x="4978655" y="4589817"/>
            <a:ext cx="225154" cy="1061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35FD2-45D0-4A38-AA02-38FDF1A390AE}"/>
              </a:ext>
            </a:extLst>
          </p:cNvPr>
          <p:cNvSpPr/>
          <p:nvPr/>
        </p:nvSpPr>
        <p:spPr>
          <a:xfrm>
            <a:off x="5309494" y="5605307"/>
            <a:ext cx="2605350" cy="44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3AF805-5BF2-447F-AA2B-C5924A9F30E5}"/>
              </a:ext>
            </a:extLst>
          </p:cNvPr>
          <p:cNvCxnSpPr>
            <a:cxnSpLocks/>
          </p:cNvCxnSpPr>
          <p:nvPr/>
        </p:nvCxnSpPr>
        <p:spPr>
          <a:xfrm flipV="1">
            <a:off x="7855110" y="4589817"/>
            <a:ext cx="211369" cy="900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571C880-B610-4FCD-87D0-609305A637DD}"/>
              </a:ext>
            </a:extLst>
          </p:cNvPr>
          <p:cNvSpPr/>
          <p:nvPr/>
        </p:nvSpPr>
        <p:spPr>
          <a:xfrm>
            <a:off x="4797748" y="4063692"/>
            <a:ext cx="249833" cy="44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ABE7AE7-6ADB-4EAF-B8F8-C37C8AE6C120}"/>
              </a:ext>
            </a:extLst>
          </p:cNvPr>
          <p:cNvCxnSpPr/>
          <p:nvPr/>
        </p:nvCxnSpPr>
        <p:spPr>
          <a:xfrm>
            <a:off x="4785667" y="3788376"/>
            <a:ext cx="0" cy="9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0A6F751-9102-4D2E-9B38-5E12B4AF3E1D}"/>
              </a:ext>
            </a:extLst>
          </p:cNvPr>
          <p:cNvSpPr/>
          <p:nvPr/>
        </p:nvSpPr>
        <p:spPr>
          <a:xfrm>
            <a:off x="8169345" y="4109641"/>
            <a:ext cx="249833" cy="44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AAD011-3B63-4E8B-B7B1-A1194F321255}"/>
              </a:ext>
            </a:extLst>
          </p:cNvPr>
          <p:cNvCxnSpPr>
            <a:cxnSpLocks/>
          </p:cNvCxnSpPr>
          <p:nvPr/>
        </p:nvCxnSpPr>
        <p:spPr>
          <a:xfrm flipH="1">
            <a:off x="8123916" y="3948614"/>
            <a:ext cx="45428" cy="7888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00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14FA-E334-4D35-A5B7-368F1C73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AA29F8-9B6D-41E7-9A59-D4CB95DF166B}"/>
              </a:ext>
            </a:extLst>
          </p:cNvPr>
          <p:cNvCxnSpPr/>
          <p:nvPr/>
        </p:nvCxnSpPr>
        <p:spPr>
          <a:xfrm>
            <a:off x="353813" y="2724820"/>
            <a:ext cx="11528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863C64-F98A-4367-BBF9-1E8C5CE09A6A}"/>
              </a:ext>
            </a:extLst>
          </p:cNvPr>
          <p:cNvCxnSpPr/>
          <p:nvPr/>
        </p:nvCxnSpPr>
        <p:spPr>
          <a:xfrm>
            <a:off x="909805" y="2449122"/>
            <a:ext cx="0" cy="6478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75EA9F-55D2-487B-85DF-A6FECBAC8196}"/>
              </a:ext>
            </a:extLst>
          </p:cNvPr>
          <p:cNvSpPr txBox="1"/>
          <p:nvPr/>
        </p:nvSpPr>
        <p:spPr>
          <a:xfrm>
            <a:off x="703031" y="3349737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o.subscribe</a:t>
            </a:r>
            <a:r>
              <a:rPr lang="en-US" dirty="0"/>
              <a:t>({…})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B6CAF9-7C4F-466D-AF34-5471CADC76BE}"/>
              </a:ext>
            </a:extLst>
          </p:cNvPr>
          <p:cNvSpPr/>
          <p:nvPr/>
        </p:nvSpPr>
        <p:spPr>
          <a:xfrm>
            <a:off x="2352627" y="2483586"/>
            <a:ext cx="496257" cy="48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FE6879-2F12-4872-B15D-FA6E3C604865}"/>
              </a:ext>
            </a:extLst>
          </p:cNvPr>
          <p:cNvSpPr/>
          <p:nvPr/>
        </p:nvSpPr>
        <p:spPr>
          <a:xfrm>
            <a:off x="4733590" y="2483586"/>
            <a:ext cx="496257" cy="48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D78605-41FC-4A49-876D-4F464431E6D8}"/>
              </a:ext>
            </a:extLst>
          </p:cNvPr>
          <p:cNvSpPr/>
          <p:nvPr/>
        </p:nvSpPr>
        <p:spPr>
          <a:xfrm>
            <a:off x="5809580" y="2483586"/>
            <a:ext cx="496257" cy="48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30C8-5A29-455E-B08E-DA570F0B3401}"/>
              </a:ext>
            </a:extLst>
          </p:cNvPr>
          <p:cNvCxnSpPr/>
          <p:nvPr/>
        </p:nvCxnSpPr>
        <p:spPr>
          <a:xfrm>
            <a:off x="6851108" y="2338842"/>
            <a:ext cx="0" cy="8270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E7383C-07E5-41C9-9B67-7C1FC91A8148}"/>
              </a:ext>
            </a:extLst>
          </p:cNvPr>
          <p:cNvSpPr txBox="1"/>
          <p:nvPr/>
        </p:nvSpPr>
        <p:spPr>
          <a:xfrm>
            <a:off x="2303013" y="30028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8F9C7-512A-4280-8586-8263A520B8F5}"/>
              </a:ext>
            </a:extLst>
          </p:cNvPr>
          <p:cNvSpPr txBox="1"/>
          <p:nvPr/>
        </p:nvSpPr>
        <p:spPr>
          <a:xfrm>
            <a:off x="4634363" y="30028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DFD60-DFF3-4400-A5F8-0DAB36E56A46}"/>
              </a:ext>
            </a:extLst>
          </p:cNvPr>
          <p:cNvSpPr txBox="1"/>
          <p:nvPr/>
        </p:nvSpPr>
        <p:spPr>
          <a:xfrm>
            <a:off x="5627643" y="3002813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69083-1256-46CA-85C8-D626673A10B5}"/>
              </a:ext>
            </a:extLst>
          </p:cNvPr>
          <p:cNvSpPr txBox="1"/>
          <p:nvPr/>
        </p:nvSpPr>
        <p:spPr>
          <a:xfrm>
            <a:off x="6501889" y="3429000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813F8B-EE86-4822-AFA6-941170DCE25B}"/>
              </a:ext>
            </a:extLst>
          </p:cNvPr>
          <p:cNvCxnSpPr/>
          <p:nvPr/>
        </p:nvCxnSpPr>
        <p:spPr>
          <a:xfrm>
            <a:off x="281059" y="4664482"/>
            <a:ext cx="115287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DAC44-DEA1-45AC-9778-C3AD27B45AAB}"/>
              </a:ext>
            </a:extLst>
          </p:cNvPr>
          <p:cNvCxnSpPr/>
          <p:nvPr/>
        </p:nvCxnSpPr>
        <p:spPr>
          <a:xfrm>
            <a:off x="837051" y="4388784"/>
            <a:ext cx="0" cy="6478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422B97-6465-4DE3-A1B3-97CE93D1D041}"/>
              </a:ext>
            </a:extLst>
          </p:cNvPr>
          <p:cNvSpPr txBox="1"/>
          <p:nvPr/>
        </p:nvSpPr>
        <p:spPr>
          <a:xfrm>
            <a:off x="630277" y="5289399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o.subscribe</a:t>
            </a:r>
            <a:r>
              <a:rPr lang="en-US" dirty="0"/>
              <a:t>({…})</a:t>
            </a:r>
            <a:endParaRPr lang="fr-F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DFD60E-152E-4ECB-A989-F62965C9CF00}"/>
              </a:ext>
            </a:extLst>
          </p:cNvPr>
          <p:cNvSpPr/>
          <p:nvPr/>
        </p:nvSpPr>
        <p:spPr>
          <a:xfrm>
            <a:off x="2279873" y="4423248"/>
            <a:ext cx="496257" cy="48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EAA750-928F-46C4-B116-EA8044397169}"/>
              </a:ext>
            </a:extLst>
          </p:cNvPr>
          <p:cNvSpPr/>
          <p:nvPr/>
        </p:nvSpPr>
        <p:spPr>
          <a:xfrm>
            <a:off x="4660836" y="4423248"/>
            <a:ext cx="496257" cy="48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E955F6-2682-433C-80F2-0356BBA5092E}"/>
              </a:ext>
            </a:extLst>
          </p:cNvPr>
          <p:cNvSpPr/>
          <p:nvPr/>
        </p:nvSpPr>
        <p:spPr>
          <a:xfrm>
            <a:off x="5736826" y="4423248"/>
            <a:ext cx="496257" cy="482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D5EBC8-C01A-4F12-827A-B73CB0CC3F8E}"/>
              </a:ext>
            </a:extLst>
          </p:cNvPr>
          <p:cNvSpPr txBox="1"/>
          <p:nvPr/>
        </p:nvSpPr>
        <p:spPr>
          <a:xfrm>
            <a:off x="2230259" y="49424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883E47-ABDF-4C8F-B655-2607A4B3FF55}"/>
              </a:ext>
            </a:extLst>
          </p:cNvPr>
          <p:cNvSpPr txBox="1"/>
          <p:nvPr/>
        </p:nvSpPr>
        <p:spPr>
          <a:xfrm>
            <a:off x="4561609" y="49424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4F16D-1D6B-4098-98B3-498F5D6EE8D6}"/>
              </a:ext>
            </a:extLst>
          </p:cNvPr>
          <p:cNvSpPr txBox="1"/>
          <p:nvPr/>
        </p:nvSpPr>
        <p:spPr>
          <a:xfrm>
            <a:off x="5554889" y="494247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BD7EC7-AE9F-41B2-B372-349AA8935DA3}"/>
              </a:ext>
            </a:extLst>
          </p:cNvPr>
          <p:cNvCxnSpPr/>
          <p:nvPr/>
        </p:nvCxnSpPr>
        <p:spPr>
          <a:xfrm>
            <a:off x="7797672" y="4423248"/>
            <a:ext cx="330839" cy="4824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C1F10B-6919-4E63-93DD-F336A0A5653E}"/>
              </a:ext>
            </a:extLst>
          </p:cNvPr>
          <p:cNvCxnSpPr/>
          <p:nvPr/>
        </p:nvCxnSpPr>
        <p:spPr>
          <a:xfrm flipH="1">
            <a:off x="7780057" y="4388784"/>
            <a:ext cx="274934" cy="6059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8FB913-EB77-4034-AE42-07872705B238}"/>
              </a:ext>
            </a:extLst>
          </p:cNvPr>
          <p:cNvSpPr txBox="1"/>
          <p:nvPr/>
        </p:nvSpPr>
        <p:spPr>
          <a:xfrm>
            <a:off x="7633770" y="504499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012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A2029-CA30-4AEE-9043-B99C487AE3AE}"/>
              </a:ext>
            </a:extLst>
          </p:cNvPr>
          <p:cNvCxnSpPr/>
          <p:nvPr/>
        </p:nvCxnSpPr>
        <p:spPr>
          <a:xfrm>
            <a:off x="427333" y="1433632"/>
            <a:ext cx="11344993" cy="1010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34B0D7-1C9B-44DC-86A8-85B57ABB5008}"/>
              </a:ext>
            </a:extLst>
          </p:cNvPr>
          <p:cNvCxnSpPr/>
          <p:nvPr/>
        </p:nvCxnSpPr>
        <p:spPr>
          <a:xfrm>
            <a:off x="983325" y="1194693"/>
            <a:ext cx="0" cy="5238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0495A6-0D5C-4F5C-9AF9-E584A17F8F7E}"/>
              </a:ext>
            </a:extLst>
          </p:cNvPr>
          <p:cNvCxnSpPr/>
          <p:nvPr/>
        </p:nvCxnSpPr>
        <p:spPr>
          <a:xfrm>
            <a:off x="3528941" y="1167124"/>
            <a:ext cx="294078" cy="5835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CCC37C-79ED-4A0E-8BD6-DC7EAF63167D}"/>
              </a:ext>
            </a:extLst>
          </p:cNvPr>
          <p:cNvCxnSpPr/>
          <p:nvPr/>
        </p:nvCxnSpPr>
        <p:spPr>
          <a:xfrm flipH="1">
            <a:off x="3418661" y="1134959"/>
            <a:ext cx="477878" cy="6524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D1CBE0-0562-4B08-9AEC-0B0D797C3ED0}"/>
              </a:ext>
            </a:extLst>
          </p:cNvPr>
          <p:cNvSpPr txBox="1"/>
          <p:nvPr/>
        </p:nvSpPr>
        <p:spPr>
          <a:xfrm>
            <a:off x="3482991" y="2150448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  <a:endParaRPr lang="fr-F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EFECCE-9110-476F-B8A8-872747B94C88}"/>
              </a:ext>
            </a:extLst>
          </p:cNvPr>
          <p:cNvCxnSpPr/>
          <p:nvPr/>
        </p:nvCxnSpPr>
        <p:spPr>
          <a:xfrm>
            <a:off x="427333" y="3727673"/>
            <a:ext cx="11344993" cy="1010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14EC2C-6ED8-4D37-88A8-EC4C61C6B761}"/>
              </a:ext>
            </a:extLst>
          </p:cNvPr>
          <p:cNvCxnSpPr/>
          <p:nvPr/>
        </p:nvCxnSpPr>
        <p:spPr>
          <a:xfrm>
            <a:off x="983325" y="3488734"/>
            <a:ext cx="0" cy="5238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1B1D6D-910B-4E90-90C7-3ED72E424F8C}"/>
              </a:ext>
            </a:extLst>
          </p:cNvPr>
          <p:cNvSpPr txBox="1"/>
          <p:nvPr/>
        </p:nvSpPr>
        <p:spPr>
          <a:xfrm>
            <a:off x="3482991" y="4444489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  <a:endParaRPr lang="fr-F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BC5A1F-83E9-472D-AF57-51BD9819689F}"/>
              </a:ext>
            </a:extLst>
          </p:cNvPr>
          <p:cNvSpPr/>
          <p:nvPr/>
        </p:nvSpPr>
        <p:spPr>
          <a:xfrm>
            <a:off x="3380040" y="3429000"/>
            <a:ext cx="698435" cy="688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3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CED-353A-4F26-A746-FA4298D6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A7E7B-ABD7-4388-8A6D-87B37B0B1ABD}"/>
              </a:ext>
            </a:extLst>
          </p:cNvPr>
          <p:cNvSpPr/>
          <p:nvPr/>
        </p:nvSpPr>
        <p:spPr>
          <a:xfrm>
            <a:off x="753576" y="2977544"/>
            <a:ext cx="1387682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BB548-81FA-4953-83C2-62ABC1DB4962}"/>
              </a:ext>
            </a:extLst>
          </p:cNvPr>
          <p:cNvSpPr/>
          <p:nvPr/>
        </p:nvSpPr>
        <p:spPr>
          <a:xfrm>
            <a:off x="4793325" y="1215108"/>
            <a:ext cx="1612070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localhost:4200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2C92A-88BA-4E68-AEE0-C53B116B4F52}"/>
              </a:ext>
            </a:extLst>
          </p:cNvPr>
          <p:cNvSpPr/>
          <p:nvPr/>
        </p:nvSpPr>
        <p:spPr>
          <a:xfrm>
            <a:off x="5460362" y="3928704"/>
            <a:ext cx="1612070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6BD9D-74E5-4DEB-9C90-1534271A54D5}"/>
              </a:ext>
            </a:extLst>
          </p:cNvPr>
          <p:cNvCxnSpPr/>
          <p:nvPr/>
        </p:nvCxnSpPr>
        <p:spPr>
          <a:xfrm flipV="1">
            <a:off x="2141258" y="1543912"/>
            <a:ext cx="2652067" cy="1631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C192A5-5F38-4D0D-9059-CABF9F2B8F1F}"/>
              </a:ext>
            </a:extLst>
          </p:cNvPr>
          <p:cNvCxnSpPr>
            <a:endCxn id="4" idx="3"/>
          </p:cNvCxnSpPr>
          <p:nvPr/>
        </p:nvCxnSpPr>
        <p:spPr>
          <a:xfrm flipH="1">
            <a:off x="2141258" y="1952864"/>
            <a:ext cx="2652067" cy="15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D0EC12-0B81-4D35-AD2C-31F8D4A33DB4}"/>
              </a:ext>
            </a:extLst>
          </p:cNvPr>
          <p:cNvCxnSpPr/>
          <p:nvPr/>
        </p:nvCxnSpPr>
        <p:spPr>
          <a:xfrm>
            <a:off x="2178018" y="3726525"/>
            <a:ext cx="3225672" cy="5697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9E3AE8-CA4C-4EC8-838C-8F4B916F96EC}"/>
              </a:ext>
            </a:extLst>
          </p:cNvPr>
          <p:cNvCxnSpPr/>
          <p:nvPr/>
        </p:nvCxnSpPr>
        <p:spPr>
          <a:xfrm flipH="1" flipV="1">
            <a:off x="1897725" y="3965463"/>
            <a:ext cx="3505965" cy="6708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D0858-2423-4F29-9CDF-B6DE60F90173}"/>
              </a:ext>
            </a:extLst>
          </p:cNvPr>
          <p:cNvSpPr/>
          <p:nvPr/>
        </p:nvSpPr>
        <p:spPr>
          <a:xfrm>
            <a:off x="1268213" y="3698954"/>
            <a:ext cx="707627" cy="533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79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CED-353A-4F26-A746-FA4298D6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serveur</a:t>
            </a:r>
            <a:r>
              <a:rPr lang="en-US" dirty="0"/>
              <a:t> de dev = reverse proxy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A7E7B-ABD7-4388-8A6D-87B37B0B1ABD}"/>
              </a:ext>
            </a:extLst>
          </p:cNvPr>
          <p:cNvSpPr/>
          <p:nvPr/>
        </p:nvSpPr>
        <p:spPr>
          <a:xfrm>
            <a:off x="753576" y="2977544"/>
            <a:ext cx="1387682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BB548-81FA-4953-83C2-62ABC1DB4962}"/>
              </a:ext>
            </a:extLst>
          </p:cNvPr>
          <p:cNvSpPr/>
          <p:nvPr/>
        </p:nvSpPr>
        <p:spPr>
          <a:xfrm>
            <a:off x="4793325" y="1215108"/>
            <a:ext cx="1612070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localhost:4200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2C92A-88BA-4E68-AEE0-C53B116B4F52}"/>
              </a:ext>
            </a:extLst>
          </p:cNvPr>
          <p:cNvSpPr/>
          <p:nvPr/>
        </p:nvSpPr>
        <p:spPr>
          <a:xfrm>
            <a:off x="5460362" y="3928704"/>
            <a:ext cx="1612070" cy="95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localhost:3000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6BD9D-74E5-4DEB-9C90-1534271A54D5}"/>
              </a:ext>
            </a:extLst>
          </p:cNvPr>
          <p:cNvCxnSpPr/>
          <p:nvPr/>
        </p:nvCxnSpPr>
        <p:spPr>
          <a:xfrm flipV="1">
            <a:off x="2141258" y="1543912"/>
            <a:ext cx="2652067" cy="16312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C192A5-5F38-4D0D-9059-CABF9F2B8F1F}"/>
              </a:ext>
            </a:extLst>
          </p:cNvPr>
          <p:cNvCxnSpPr>
            <a:endCxn id="4" idx="3"/>
          </p:cNvCxnSpPr>
          <p:nvPr/>
        </p:nvCxnSpPr>
        <p:spPr>
          <a:xfrm flipH="1">
            <a:off x="2141258" y="1952864"/>
            <a:ext cx="2652067" cy="15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D0EC12-0B81-4D35-AD2C-31F8D4A33DB4}"/>
              </a:ext>
            </a:extLst>
          </p:cNvPr>
          <p:cNvCxnSpPr>
            <a:cxnSpLocks/>
          </p:cNvCxnSpPr>
          <p:nvPr/>
        </p:nvCxnSpPr>
        <p:spPr>
          <a:xfrm>
            <a:off x="5890758" y="2166268"/>
            <a:ext cx="514637" cy="17118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9E3AE8-CA4C-4EC8-838C-8F4B916F96EC}"/>
              </a:ext>
            </a:extLst>
          </p:cNvPr>
          <p:cNvCxnSpPr>
            <a:cxnSpLocks/>
          </p:cNvCxnSpPr>
          <p:nvPr/>
        </p:nvCxnSpPr>
        <p:spPr>
          <a:xfrm flipH="1" flipV="1">
            <a:off x="5403691" y="2166269"/>
            <a:ext cx="597346" cy="17118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D0858-2423-4F29-9CDF-B6DE60F90173}"/>
              </a:ext>
            </a:extLst>
          </p:cNvPr>
          <p:cNvSpPr/>
          <p:nvPr/>
        </p:nvSpPr>
        <p:spPr>
          <a:xfrm>
            <a:off x="1268213" y="3698954"/>
            <a:ext cx="707627" cy="533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CORS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27A466-32B3-4225-B8E2-976F3D48C666}"/>
              </a:ext>
            </a:extLst>
          </p:cNvPr>
          <p:cNvSpPr txBox="1"/>
          <p:nvPr/>
        </p:nvSpPr>
        <p:spPr>
          <a:xfrm>
            <a:off x="6621359" y="2752390"/>
            <a:ext cx="55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/api</a:t>
            </a:r>
          </a:p>
        </p:txBody>
      </p:sp>
    </p:spTree>
    <p:extLst>
      <p:ext uri="{BB962C8B-B14F-4D97-AF65-F5344CB8AC3E}">
        <p14:creationId xmlns:p14="http://schemas.microsoft.com/office/powerpoint/2010/main" val="343501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00E8-688C-4D41-958E-4920A339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CAE1E-ECB6-4DFC-8B57-CAE84D785195}"/>
              </a:ext>
            </a:extLst>
          </p:cNvPr>
          <p:cNvSpPr/>
          <p:nvPr/>
        </p:nvSpPr>
        <p:spPr>
          <a:xfrm>
            <a:off x="1842585" y="3014304"/>
            <a:ext cx="7632253" cy="560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66000-8356-4514-8E11-14F4E7C888F5}"/>
              </a:ext>
            </a:extLst>
          </p:cNvPr>
          <p:cNvSpPr/>
          <p:nvPr/>
        </p:nvSpPr>
        <p:spPr>
          <a:xfrm>
            <a:off x="1842584" y="4195979"/>
            <a:ext cx="7632253" cy="56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543E9-6C25-4D7E-B120-7B5A21443B9A}"/>
              </a:ext>
            </a:extLst>
          </p:cNvPr>
          <p:cNvSpPr/>
          <p:nvPr/>
        </p:nvSpPr>
        <p:spPr>
          <a:xfrm>
            <a:off x="1842584" y="5409819"/>
            <a:ext cx="7632253" cy="560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3408D19F-63A1-491E-B2CA-DCCC1A3C7CF3}"/>
              </a:ext>
            </a:extLst>
          </p:cNvPr>
          <p:cNvSpPr/>
          <p:nvPr/>
        </p:nvSpPr>
        <p:spPr>
          <a:xfrm>
            <a:off x="5281923" y="1645001"/>
            <a:ext cx="753576" cy="66167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42B29-39F0-4288-93E8-9BF9ECD4A9DC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5658711" y="2306677"/>
            <a:ext cx="1" cy="70762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EF2966-4177-4419-9542-0F7E721DD4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58711" y="3574890"/>
            <a:ext cx="1" cy="62108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32B0F-C885-468D-A0D8-616F160C1C3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58711" y="4756565"/>
            <a:ext cx="0" cy="65325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002CCBA2-4F90-4ABC-AB12-FD34A52C9D70}"/>
              </a:ext>
            </a:extLst>
          </p:cNvPr>
          <p:cNvSpPr/>
          <p:nvPr/>
        </p:nvSpPr>
        <p:spPr>
          <a:xfrm>
            <a:off x="1350923" y="4411176"/>
            <a:ext cx="390549" cy="1419847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5022F-7779-4719-81A3-8AE15455630F}"/>
              </a:ext>
            </a:extLst>
          </p:cNvPr>
          <p:cNvSpPr txBox="1"/>
          <p:nvPr/>
        </p:nvSpPr>
        <p:spPr>
          <a:xfrm>
            <a:off x="41332" y="474288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12B78-7F39-4FF4-B544-E238129B3219}"/>
              </a:ext>
            </a:extLst>
          </p:cNvPr>
          <p:cNvSpPr txBox="1"/>
          <p:nvPr/>
        </p:nvSpPr>
        <p:spPr>
          <a:xfrm>
            <a:off x="41332" y="3059668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Front-end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2DE280-D588-4058-91E6-FBBA10BE749F}"/>
              </a:ext>
            </a:extLst>
          </p:cNvPr>
          <p:cNvCxnSpPr/>
          <p:nvPr/>
        </p:nvCxnSpPr>
        <p:spPr>
          <a:xfrm>
            <a:off x="1350922" y="3294597"/>
            <a:ext cx="3905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6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52D3-3080-4212-B9E1-EA3133F7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8E7F-75AD-411A-88AF-793A5D5F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: Create Retrieve Update Delete</a:t>
            </a:r>
          </a:p>
          <a:p>
            <a:r>
              <a:rPr lang="en-US" dirty="0"/>
              <a:t>CRUD sur </a:t>
            </a:r>
            <a:r>
              <a:rPr lang="en-US" dirty="0" err="1"/>
              <a:t>serveur</a:t>
            </a:r>
            <a:r>
              <a:rPr lang="en-US" dirty="0"/>
              <a:t> HTTP :</a:t>
            </a:r>
          </a:p>
          <a:p>
            <a:pPr lvl="1"/>
            <a:r>
              <a:rPr lang="en-US" dirty="0"/>
              <a:t>Create : POST 201</a:t>
            </a:r>
          </a:p>
          <a:p>
            <a:pPr lvl="1"/>
            <a:r>
              <a:rPr lang="en-US" dirty="0"/>
              <a:t>Retrieve : GET 200</a:t>
            </a:r>
          </a:p>
          <a:p>
            <a:pPr lvl="1"/>
            <a:r>
              <a:rPr lang="en-US" dirty="0"/>
              <a:t>Update : </a:t>
            </a:r>
          </a:p>
          <a:p>
            <a:pPr lvl="2"/>
            <a:r>
              <a:rPr lang="en-US" dirty="0"/>
              <a:t>PUT 204</a:t>
            </a:r>
          </a:p>
          <a:p>
            <a:pPr lvl="2"/>
            <a:r>
              <a:rPr lang="en-US" dirty="0"/>
              <a:t>PATCH 204</a:t>
            </a:r>
          </a:p>
          <a:p>
            <a:pPr lvl="1"/>
            <a:r>
              <a:rPr lang="en-US" dirty="0"/>
              <a:t>Delete : DELETE 204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31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5EFD-CAC7-4F06-814A-2AE1C756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Erreur</a:t>
            </a:r>
            <a:r>
              <a:rPr lang="en-US" dirty="0"/>
              <a:t> HTTP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B3CE-8CEA-40D6-BAF9-E125C1B5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4xx : Le client est responsable de l’erreur.</a:t>
            </a:r>
          </a:p>
          <a:p>
            <a:r>
              <a:rPr lang="fr-FR" dirty="0"/>
              <a:t>5xx : Le serveur est responsable de l’erreur.</a:t>
            </a:r>
          </a:p>
        </p:txBody>
      </p:sp>
    </p:spTree>
    <p:extLst>
      <p:ext uri="{BB962C8B-B14F-4D97-AF65-F5344CB8AC3E}">
        <p14:creationId xmlns:p14="http://schemas.microsoft.com/office/powerpoint/2010/main" val="4243958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8998-0110-4C80-A5A7-8D32E885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lastValueFrom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B03225-09F1-423D-9504-0B255905DBED}"/>
              </a:ext>
            </a:extLst>
          </p:cNvPr>
          <p:cNvCxnSpPr/>
          <p:nvPr/>
        </p:nvCxnSpPr>
        <p:spPr>
          <a:xfrm>
            <a:off x="349218" y="2288297"/>
            <a:ext cx="115609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D4269-024A-4EED-9732-6909B9088D8B}"/>
              </a:ext>
            </a:extLst>
          </p:cNvPr>
          <p:cNvCxnSpPr/>
          <p:nvPr/>
        </p:nvCxnSpPr>
        <p:spPr>
          <a:xfrm>
            <a:off x="753576" y="2086119"/>
            <a:ext cx="0" cy="519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78F8112-136D-490A-93D0-41A57F472B3C}"/>
              </a:ext>
            </a:extLst>
          </p:cNvPr>
          <p:cNvSpPr/>
          <p:nvPr/>
        </p:nvSpPr>
        <p:spPr>
          <a:xfrm>
            <a:off x="2421552" y="2008004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F40229-7DF1-4A39-BEE7-167AD42ED40A}"/>
              </a:ext>
            </a:extLst>
          </p:cNvPr>
          <p:cNvSpPr/>
          <p:nvPr/>
        </p:nvSpPr>
        <p:spPr>
          <a:xfrm>
            <a:off x="4035154" y="1989625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65CB52-A277-4C96-92A6-4278A423F003}"/>
              </a:ext>
            </a:extLst>
          </p:cNvPr>
          <p:cNvSpPr/>
          <p:nvPr/>
        </p:nvSpPr>
        <p:spPr>
          <a:xfrm>
            <a:off x="4936539" y="2008004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CA36C-06F8-45DC-81A6-106B4B7817B5}"/>
              </a:ext>
            </a:extLst>
          </p:cNvPr>
          <p:cNvCxnSpPr/>
          <p:nvPr/>
        </p:nvCxnSpPr>
        <p:spPr>
          <a:xfrm>
            <a:off x="7471429" y="1888535"/>
            <a:ext cx="0" cy="9511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B6417-5829-42EA-93FD-98D499C2E763}"/>
              </a:ext>
            </a:extLst>
          </p:cNvPr>
          <p:cNvCxnSpPr/>
          <p:nvPr/>
        </p:nvCxnSpPr>
        <p:spPr>
          <a:xfrm>
            <a:off x="349218" y="4259542"/>
            <a:ext cx="115609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1F0360-9AD0-49FD-A4ED-E2319D434C02}"/>
              </a:ext>
            </a:extLst>
          </p:cNvPr>
          <p:cNvCxnSpPr/>
          <p:nvPr/>
        </p:nvCxnSpPr>
        <p:spPr>
          <a:xfrm>
            <a:off x="670866" y="3956273"/>
            <a:ext cx="0" cy="7214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7859B2E-8C95-444D-91D5-9ACC89998B10}"/>
              </a:ext>
            </a:extLst>
          </p:cNvPr>
          <p:cNvSpPr/>
          <p:nvPr/>
        </p:nvSpPr>
        <p:spPr>
          <a:xfrm>
            <a:off x="7188842" y="3997628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086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8C35-0503-43B8-95E2-600BC7EB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firstValueFrom</a:t>
            </a:r>
            <a:endParaRPr lang="fr-F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215F79-8D29-4C6B-81EB-D776810EBD5A}"/>
              </a:ext>
            </a:extLst>
          </p:cNvPr>
          <p:cNvCxnSpPr/>
          <p:nvPr/>
        </p:nvCxnSpPr>
        <p:spPr>
          <a:xfrm>
            <a:off x="349218" y="2288297"/>
            <a:ext cx="115609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83EE0D-9302-43B2-96CB-C32C438EFAB6}"/>
              </a:ext>
            </a:extLst>
          </p:cNvPr>
          <p:cNvCxnSpPr/>
          <p:nvPr/>
        </p:nvCxnSpPr>
        <p:spPr>
          <a:xfrm>
            <a:off x="753576" y="2086119"/>
            <a:ext cx="0" cy="5192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96BAFA0-399B-4664-8E18-550D030F7D3E}"/>
              </a:ext>
            </a:extLst>
          </p:cNvPr>
          <p:cNvSpPr/>
          <p:nvPr/>
        </p:nvSpPr>
        <p:spPr>
          <a:xfrm>
            <a:off x="2421552" y="2008004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093B1B-7D07-4F4D-AA9A-E6EB7EB50FEA}"/>
              </a:ext>
            </a:extLst>
          </p:cNvPr>
          <p:cNvSpPr/>
          <p:nvPr/>
        </p:nvSpPr>
        <p:spPr>
          <a:xfrm>
            <a:off x="4035154" y="1989625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DD879B-D2F7-4355-B8EE-D85245D6799E}"/>
              </a:ext>
            </a:extLst>
          </p:cNvPr>
          <p:cNvSpPr/>
          <p:nvPr/>
        </p:nvSpPr>
        <p:spPr>
          <a:xfrm>
            <a:off x="4936539" y="2008004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CAB54C-43FD-4327-805F-3E6F17683720}"/>
              </a:ext>
            </a:extLst>
          </p:cNvPr>
          <p:cNvCxnSpPr/>
          <p:nvPr/>
        </p:nvCxnSpPr>
        <p:spPr>
          <a:xfrm>
            <a:off x="7471429" y="1888535"/>
            <a:ext cx="0" cy="9511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1FC06-FE64-446B-96E5-3C03ABB23594}"/>
              </a:ext>
            </a:extLst>
          </p:cNvPr>
          <p:cNvCxnSpPr/>
          <p:nvPr/>
        </p:nvCxnSpPr>
        <p:spPr>
          <a:xfrm>
            <a:off x="349218" y="4259542"/>
            <a:ext cx="115609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180DA-68A7-4E9A-9B04-A7C5DBBC65B0}"/>
              </a:ext>
            </a:extLst>
          </p:cNvPr>
          <p:cNvCxnSpPr/>
          <p:nvPr/>
        </p:nvCxnSpPr>
        <p:spPr>
          <a:xfrm>
            <a:off x="670866" y="3956273"/>
            <a:ext cx="0" cy="7214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6B5165D-CC72-46EA-BF57-3EC0F95A0D21}"/>
              </a:ext>
            </a:extLst>
          </p:cNvPr>
          <p:cNvSpPr/>
          <p:nvPr/>
        </p:nvSpPr>
        <p:spPr>
          <a:xfrm>
            <a:off x="2398577" y="3960870"/>
            <a:ext cx="712217" cy="597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588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F94C-90DC-4D3E-8E36-2A6334B6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608FEB-2C51-4337-92D1-99663F2B8F85}"/>
              </a:ext>
            </a:extLst>
          </p:cNvPr>
          <p:cNvCxnSpPr/>
          <p:nvPr/>
        </p:nvCxnSpPr>
        <p:spPr>
          <a:xfrm>
            <a:off x="427333" y="2086119"/>
            <a:ext cx="115104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8E1FFC-E61F-48A0-8086-1EF661D85460}"/>
              </a:ext>
            </a:extLst>
          </p:cNvPr>
          <p:cNvCxnSpPr/>
          <p:nvPr/>
        </p:nvCxnSpPr>
        <p:spPr>
          <a:xfrm>
            <a:off x="730601" y="1792040"/>
            <a:ext cx="0" cy="735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A5A4412-08A5-4D79-9A49-9BC60105D391}"/>
              </a:ext>
            </a:extLst>
          </p:cNvPr>
          <p:cNvSpPr/>
          <p:nvPr/>
        </p:nvSpPr>
        <p:spPr>
          <a:xfrm>
            <a:off x="2403172" y="1792040"/>
            <a:ext cx="643296" cy="58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DDF137-868B-404B-ABAC-BDEB2E9CC9C8}"/>
              </a:ext>
            </a:extLst>
          </p:cNvPr>
          <p:cNvSpPr/>
          <p:nvPr/>
        </p:nvSpPr>
        <p:spPr>
          <a:xfrm>
            <a:off x="4347612" y="1792040"/>
            <a:ext cx="643296" cy="58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765718-A3E1-438E-8755-BEF58CF5B16D}"/>
              </a:ext>
            </a:extLst>
          </p:cNvPr>
          <p:cNvSpPr/>
          <p:nvPr/>
        </p:nvSpPr>
        <p:spPr>
          <a:xfrm>
            <a:off x="5203043" y="1792040"/>
            <a:ext cx="643296" cy="58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DA095-E3DB-4D9D-9653-B79E6A9F34B6}"/>
              </a:ext>
            </a:extLst>
          </p:cNvPr>
          <p:cNvCxnSpPr/>
          <p:nvPr/>
        </p:nvCxnSpPr>
        <p:spPr>
          <a:xfrm>
            <a:off x="7926332" y="1690688"/>
            <a:ext cx="0" cy="836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6F718D-0DF8-4E61-B9E4-70762A2F2056}"/>
              </a:ext>
            </a:extLst>
          </p:cNvPr>
          <p:cNvCxnSpPr/>
          <p:nvPr/>
        </p:nvCxnSpPr>
        <p:spPr>
          <a:xfrm>
            <a:off x="427333" y="3819190"/>
            <a:ext cx="115104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3185FA-31F9-4E20-9CC6-A26B3540980A}"/>
              </a:ext>
            </a:extLst>
          </p:cNvPr>
          <p:cNvCxnSpPr/>
          <p:nvPr/>
        </p:nvCxnSpPr>
        <p:spPr>
          <a:xfrm>
            <a:off x="730601" y="3525111"/>
            <a:ext cx="0" cy="7351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73535AF-5525-490C-A1D2-5FA8C0ABA0B9}"/>
              </a:ext>
            </a:extLst>
          </p:cNvPr>
          <p:cNvSpPr/>
          <p:nvPr/>
        </p:nvSpPr>
        <p:spPr>
          <a:xfrm>
            <a:off x="3580251" y="3525112"/>
            <a:ext cx="643296" cy="58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75C4B8-8A3B-40A1-84DB-39CFFA2EA9E6}"/>
              </a:ext>
            </a:extLst>
          </p:cNvPr>
          <p:cNvSpPr/>
          <p:nvPr/>
        </p:nvSpPr>
        <p:spPr>
          <a:xfrm>
            <a:off x="5524691" y="3525112"/>
            <a:ext cx="643296" cy="58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5835BC-CD88-475A-BD8B-5EBF4E318613}"/>
              </a:ext>
            </a:extLst>
          </p:cNvPr>
          <p:cNvSpPr/>
          <p:nvPr/>
        </p:nvSpPr>
        <p:spPr>
          <a:xfrm>
            <a:off x="6380122" y="3525112"/>
            <a:ext cx="643296" cy="588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791C15-246B-4A0C-A460-7AF1EE66C803}"/>
              </a:ext>
            </a:extLst>
          </p:cNvPr>
          <p:cNvCxnSpPr/>
          <p:nvPr/>
        </p:nvCxnSpPr>
        <p:spPr>
          <a:xfrm>
            <a:off x="9103411" y="3423760"/>
            <a:ext cx="0" cy="836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3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A7E21-568C-409F-BD7C-590B082697F7}"/>
              </a:ext>
            </a:extLst>
          </p:cNvPr>
          <p:cNvSpPr/>
          <p:nvPr/>
        </p:nvSpPr>
        <p:spPr>
          <a:xfrm>
            <a:off x="647891" y="1805825"/>
            <a:ext cx="1649596" cy="133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serve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AB48E-A29C-4F97-9A07-ED2DC868523B}"/>
              </a:ext>
            </a:extLst>
          </p:cNvPr>
          <p:cNvSpPr/>
          <p:nvPr/>
        </p:nvSpPr>
        <p:spPr>
          <a:xfrm>
            <a:off x="3386496" y="2049359"/>
            <a:ext cx="1171719" cy="64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lint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DCAA8-48E3-4057-9108-B22BE8D1667E}"/>
              </a:ext>
            </a:extLst>
          </p:cNvPr>
          <p:cNvSpPr/>
          <p:nvPr/>
        </p:nvSpPr>
        <p:spPr>
          <a:xfrm>
            <a:off x="4924281" y="2049358"/>
            <a:ext cx="1171719" cy="64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test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22DB7-1891-43B9-89D2-DCD093831716}"/>
              </a:ext>
            </a:extLst>
          </p:cNvPr>
          <p:cNvSpPr/>
          <p:nvPr/>
        </p:nvSpPr>
        <p:spPr>
          <a:xfrm>
            <a:off x="6462068" y="2049358"/>
            <a:ext cx="1171719" cy="64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e2e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E2216-36E1-4107-BF1E-8ED4D995F7EB}"/>
              </a:ext>
            </a:extLst>
          </p:cNvPr>
          <p:cNvSpPr/>
          <p:nvPr/>
        </p:nvSpPr>
        <p:spPr>
          <a:xfrm>
            <a:off x="8404975" y="1746856"/>
            <a:ext cx="1649596" cy="133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 build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90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DA61-B868-4AF9-8296-331F2E3C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test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D0CC-8A01-4540-A5A9-69F9326D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ng test ne crash pas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ng test : tout les tests </a:t>
            </a:r>
            <a:r>
              <a:rPr lang="en-US" dirty="0" err="1"/>
              <a:t>passent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ng</a:t>
            </a:r>
            <a:r>
              <a:rPr lang="fr-FR" dirty="0"/>
              <a:t> test : couverture suffisante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ng</a:t>
            </a:r>
            <a:r>
              <a:rPr lang="fr-FR" dirty="0"/>
              <a:t> test : test fonctionnel qui </a:t>
            </a:r>
            <a:r>
              <a:rPr lang="fr-FR" dirty="0" err="1"/>
              <a:t>reflete</a:t>
            </a:r>
            <a:r>
              <a:rPr lang="fr-FR" dirty="0"/>
              <a:t> la </a:t>
            </a:r>
            <a:r>
              <a:rPr lang="fr-FR" dirty="0" err="1"/>
              <a:t>volonte</a:t>
            </a:r>
            <a:r>
              <a:rPr lang="fr-FR" dirty="0"/>
              <a:t> du business</a:t>
            </a:r>
          </a:p>
        </p:txBody>
      </p:sp>
    </p:spTree>
    <p:extLst>
      <p:ext uri="{BB962C8B-B14F-4D97-AF65-F5344CB8AC3E}">
        <p14:creationId xmlns:p14="http://schemas.microsoft.com/office/powerpoint/2010/main" val="389382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5DC2-8472-42DC-9655-A25C62D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1DD5-18AB-4FE1-99E0-4A0DFDF0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https://semver.org/</a:t>
            </a:r>
            <a:endParaRPr lang="fr-FR" dirty="0"/>
          </a:p>
          <a:p>
            <a:r>
              <a:rPr lang="fr-FR" dirty="0">
                <a:hlinkClick r:id="rId3"/>
              </a:rPr>
              <a:t>https://www.conventionalcommits.org/en/v1.0.0/</a:t>
            </a:r>
            <a:endParaRPr lang="fr-FR" dirty="0"/>
          </a:p>
          <a:p>
            <a:r>
              <a:rPr lang="fr-FR" dirty="0"/>
              <a:t>google « </a:t>
            </a:r>
            <a:r>
              <a:rPr lang="fr-FR" dirty="0" err="1"/>
              <a:t>semantic</a:t>
            </a:r>
            <a:r>
              <a:rPr lang="fr-FR" dirty="0"/>
              <a:t> tags »</a:t>
            </a:r>
          </a:p>
          <a:p>
            <a:r>
              <a:rPr lang="fr-FR" dirty="0">
                <a:hlinkClick r:id="rId4"/>
              </a:rPr>
              <a:t>https://www.refactoringui.com/</a:t>
            </a:r>
            <a:endParaRPr lang="fr-FR" dirty="0"/>
          </a:p>
          <a:p>
            <a:r>
              <a:rPr lang="fr-FR" dirty="0">
                <a:hlinkClick r:id="rId5"/>
              </a:rPr>
              <a:t>https://lawsofux.com/</a:t>
            </a:r>
            <a:endParaRPr lang="fr-FR" dirty="0"/>
          </a:p>
          <a:p>
            <a:r>
              <a:rPr lang="fr-FR" dirty="0"/>
              <a:t>google « 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css</a:t>
            </a:r>
            <a:r>
              <a:rPr lang="fr-FR" dirty="0"/>
              <a:t> tricks », « </a:t>
            </a:r>
            <a:r>
              <a:rPr lang="fr-FR" dirty="0" err="1"/>
              <a:t>flex</a:t>
            </a:r>
            <a:r>
              <a:rPr lang="fr-FR" dirty="0"/>
              <a:t>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r>
              <a:rPr lang="fr-FR" dirty="0"/>
              <a:t>google « 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css</a:t>
            </a:r>
            <a:r>
              <a:rPr lang="fr-FR" dirty="0"/>
              <a:t> tricks », «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css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427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001F-FBCC-4FA5-87DC-D7D0AF3C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ADB3-4EF7-4DDC-A8C4-1A67BF3E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Suzan</a:t>
            </a:r>
            <a:r>
              <a:rPr lang="fr-FR" dirty="0"/>
              <a:t> </a:t>
            </a:r>
            <a:r>
              <a:rPr lang="fr-FR" dirty="0" err="1"/>
              <a:t>Weinschenk</a:t>
            </a:r>
            <a:r>
              <a:rPr lang="fr-FR" dirty="0"/>
              <a:t> (100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designer </a:t>
            </a:r>
            <a:r>
              <a:rPr lang="fr-FR" dirty="0" err="1"/>
              <a:t>needs</a:t>
            </a:r>
            <a:r>
              <a:rPr lang="fr-FR" dirty="0"/>
              <a:t> to know about people)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DB0E5-B4D5-4E3C-BAB0-1E42E548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83" y="2462213"/>
            <a:ext cx="26003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E8D-6961-4CBC-8352-9CEAB52C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3941-908D-4A19-BBC3-944DC2B2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config –list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50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15A3-75AC-42B0-9227-24E90696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29A-8DB5-4A22-AD3D-868AAEF0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express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 err="1"/>
              <a:t>npm</a:t>
            </a:r>
            <a:r>
              <a:rPr lang="fr-FR" dirty="0"/>
              <a:t> ci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&lt;librairie&gt; --</a:t>
            </a:r>
            <a:r>
              <a:rPr lang="fr-FR" dirty="0" err="1"/>
              <a:t>save</a:t>
            </a:r>
            <a:r>
              <a:rPr lang="fr-FR" dirty="0"/>
              <a:t>-dev (-D)</a:t>
            </a:r>
          </a:p>
        </p:txBody>
      </p:sp>
    </p:spTree>
    <p:extLst>
      <p:ext uri="{BB962C8B-B14F-4D97-AF65-F5344CB8AC3E}">
        <p14:creationId xmlns:p14="http://schemas.microsoft.com/office/powerpoint/2010/main" val="336151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E2E2-CAA0-4BB0-A605-8AA14E16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B8F6-9F25-41AF-8501-DCDA61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new &lt;repertoire&gt;</a:t>
            </a:r>
          </a:p>
          <a:p>
            <a:r>
              <a:rPr lang="en-US" dirty="0"/>
              <a:t>ng serve : </a:t>
            </a:r>
            <a:r>
              <a:rPr lang="en-US" dirty="0" err="1"/>
              <a:t>ouvrir</a:t>
            </a:r>
            <a:r>
              <a:rPr lang="en-US" dirty="0"/>
              <a:t> un </a:t>
            </a:r>
            <a:r>
              <a:rPr lang="en-US" dirty="0" err="1"/>
              <a:t>serveur</a:t>
            </a:r>
            <a:r>
              <a:rPr lang="en-US" dirty="0"/>
              <a:t> de dev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75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81E1-726F-4150-ADA7-5C71DAD3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4865-064F-4D2A-9EB2-ADD166D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</a:t>
            </a:r>
          </a:p>
          <a:p>
            <a:r>
              <a:rPr lang="en-US" dirty="0"/>
              <a:t>Git Graph</a:t>
            </a:r>
          </a:p>
          <a:p>
            <a:r>
              <a:rPr lang="en-US" dirty="0" err="1"/>
              <a:t>Javascript</a:t>
            </a:r>
            <a:r>
              <a:rPr lang="en-US" dirty="0"/>
              <a:t> Console </a:t>
            </a:r>
            <a:r>
              <a:rPr lang="en-US" dirty="0" err="1"/>
              <a:t>Utils</a:t>
            </a:r>
            <a:r>
              <a:rPr lang="en-US" dirty="0"/>
              <a:t> (</a:t>
            </a:r>
            <a:r>
              <a:rPr lang="en-US" dirty="0" err="1"/>
              <a:t>whtouche</a:t>
            </a:r>
            <a:r>
              <a:rPr lang="en-US" dirty="0"/>
              <a:t>)</a:t>
            </a:r>
          </a:p>
          <a:p>
            <a:r>
              <a:rPr lang="en-US" dirty="0"/>
              <a:t>Error Lens</a:t>
            </a:r>
          </a:p>
          <a:p>
            <a:r>
              <a:rPr lang="en-US" dirty="0"/>
              <a:t>Angular Language Service</a:t>
            </a:r>
          </a:p>
          <a:p>
            <a:r>
              <a:rPr lang="en-US" dirty="0"/>
              <a:t>Typescript Class Organizer</a:t>
            </a:r>
          </a:p>
          <a:p>
            <a:r>
              <a:rPr lang="en-US" dirty="0"/>
              <a:t>Surround</a:t>
            </a:r>
          </a:p>
          <a:p>
            <a:r>
              <a:rPr lang="en-US" dirty="0" err="1"/>
              <a:t>ESLint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608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681</Words>
  <Application>Microsoft Office PowerPoint</Application>
  <PresentationFormat>Widescreen</PresentationFormat>
  <Paragraphs>289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Notes</vt:lpstr>
      <vt:lpstr>Logiciels</vt:lpstr>
      <vt:lpstr>Architecture</vt:lpstr>
      <vt:lpstr>webographie</vt:lpstr>
      <vt:lpstr>bibliographie</vt:lpstr>
      <vt:lpstr>git</vt:lpstr>
      <vt:lpstr>npm</vt:lpstr>
      <vt:lpstr>ng</vt:lpstr>
      <vt:lpstr>VSCode extensions</vt:lpstr>
      <vt:lpstr>HTTP</vt:lpstr>
      <vt:lpstr>Casses (case)</vt:lpstr>
      <vt:lpstr>Histoire</vt:lpstr>
      <vt:lpstr>Les artefacts angular</vt:lpstr>
      <vt:lpstr>Composant</vt:lpstr>
      <vt:lpstr>PowerPoint Presentation</vt:lpstr>
      <vt:lpstr>PowerPoint Presentation</vt:lpstr>
      <vt:lpstr>PowerPoint Presentation</vt:lpstr>
      <vt:lpstr>PowerPoint Presentation</vt:lpstr>
      <vt:lpstr>Lazy loaded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Observables</vt:lpstr>
      <vt:lpstr>PowerPoint Presentation</vt:lpstr>
      <vt:lpstr>CORS</vt:lpstr>
      <vt:lpstr>serveur de dev = reverse proxy</vt:lpstr>
      <vt:lpstr>REST</vt:lpstr>
      <vt:lpstr>Erreur HTTP</vt:lpstr>
      <vt:lpstr>lastValueFrom</vt:lpstr>
      <vt:lpstr>firstValueFrom</vt:lpstr>
      <vt:lpstr>delay</vt:lpstr>
      <vt:lpstr>PowerPoint Presentation</vt:lpstr>
      <vt:lpstr>ng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jlouis</dc:creator>
  <cp:lastModifiedBy>jlouis</cp:lastModifiedBy>
  <cp:revision>40</cp:revision>
  <dcterms:created xsi:type="dcterms:W3CDTF">2022-10-10T07:23:34Z</dcterms:created>
  <dcterms:modified xsi:type="dcterms:W3CDTF">2022-10-13T14:21:45Z</dcterms:modified>
</cp:coreProperties>
</file>