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88" r:id="rId35"/>
    <p:sldId id="290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A030-EEDC-43BE-8AED-44806DC96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5673D-7B5F-4CF8-8B97-CEED0BFD8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1E41C-7B38-4507-BEF1-5B2955B3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F340-C2AE-4C44-9056-2A538A16EE4A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FA54D-052E-4664-B3AD-F9A16F2E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F4F25-FCA9-416C-A375-B625C9EA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B339-8D56-4B5D-9348-96AF64CABB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90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CC58-CDE6-4FD8-AA1F-B057F499C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03F18-8804-44A1-9F05-DE24E3BEE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BEAB1-CC50-492B-B00D-59A112E86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F340-C2AE-4C44-9056-2A538A16EE4A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A6CA6-603B-4D65-AF0C-24A2BB67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4F1E4-37F5-4F35-A519-FB689798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B339-8D56-4B5D-9348-96AF64CABB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77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BEDA5-E4E3-4E74-9AF4-E7211E5C4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EE101-B661-42BC-9283-9CB6E0060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07E38-DC75-4265-84C7-01F9A937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F340-C2AE-4C44-9056-2A538A16EE4A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C1255-DD39-4B9D-AC75-BF349E37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00D87-3F7F-438A-B9A5-DF3AE1CFB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B339-8D56-4B5D-9348-96AF64CABB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61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C2A8-B4FE-4F49-B6B2-49A2CE41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843ED-1830-4B41-BD81-7369029F5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9708C-9CE2-4D6E-94DC-C54910EB5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F340-C2AE-4C44-9056-2A538A16EE4A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C2EC7-1034-4239-A1F5-474336E2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CCA95-97BC-48DD-9AC0-60847B4D6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B339-8D56-4B5D-9348-96AF64CABB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27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37C8-0DB3-4C5D-A6B4-53338799A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945DE-4999-4F43-B172-3C87D83FE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97589-A6E9-45E6-8516-065448EA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F340-C2AE-4C44-9056-2A538A16EE4A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8DBC0-FD1A-406F-9B9F-71AFFA0A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75B42-C7B7-4873-A436-50B784EE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B339-8D56-4B5D-9348-96AF64CABB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67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A339-1EAA-4AD9-8407-7B961DD9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B69B-F20D-4063-B81E-447FE376D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E741A-2F05-4577-81EC-F48819006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253B7-7C4C-4D40-87A0-A397878E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F340-C2AE-4C44-9056-2A538A16EE4A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FEAC7-CAA8-4D2B-8766-1ACC36B18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0FD1A-3A43-4043-A8F3-8B6C2B96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B339-8D56-4B5D-9348-96AF64CABB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23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EE16-2675-4B04-A069-28668800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06B60-E758-4E4F-9694-E8D1CFD26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47CF6-F435-49F2-AB0F-3181152B4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860A5E-D723-4E5A-B6DD-681D17222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DBB7C-1820-4123-BE4B-D0EFCBB11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11EF8B-5122-4E21-9A39-68FF78B2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F340-C2AE-4C44-9056-2A538A16EE4A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1594FE-14EF-4F97-9D9C-BCF33ABE7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63759C-1D44-49CF-993E-236B94B5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B339-8D56-4B5D-9348-96AF64CABB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37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3C5C-5BBA-478F-BCC5-6A4151DF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2F1936-D50D-47A1-8C18-3464F122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F340-C2AE-4C44-9056-2A538A16EE4A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D0625-BCE3-429C-94BB-B0964A7A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950C7-56F3-4CE7-AE62-DAB6CF27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B339-8D56-4B5D-9348-96AF64CABB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22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340BA-E1BE-4F39-9306-15804522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F340-C2AE-4C44-9056-2A538A16EE4A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C8ED50-4563-46C1-9DF0-56F79E55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A3C58-6EAE-45D3-97CF-B3BEE8A9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B339-8D56-4B5D-9348-96AF64CABB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9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9013-32C5-45A1-875B-17D7CB751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4B19C-C887-4D66-9379-171453647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D0937-1216-45E3-9B97-268A919F3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FC841-ABC2-4982-A7C6-76AE9F89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F340-C2AE-4C44-9056-2A538A16EE4A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37AA5-9B1D-45EE-8B3B-4355F955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AB2B1-21CC-450C-9ACA-1CDB66CF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B339-8D56-4B5D-9348-96AF64CABB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84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C8BB-07EA-426F-8801-41C117FFA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8B381-FCEB-4FB3-80F4-B1A9A8524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181B7-B70D-42B8-97F3-DB88C9841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96CED-77F3-490F-89F0-6700983C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F340-C2AE-4C44-9056-2A538A16EE4A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8B0AE-2ACA-4BFC-AAC0-60911BE6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AB660-C667-4158-8EC6-EB3A98BF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B339-8D56-4B5D-9348-96AF64CABB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258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2311ED-33A3-4DF5-A784-F10AE7BA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5DDEE-9B9E-44B4-8B9E-3657A6323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0DD02-C0FE-4F98-B1F5-5307CEF82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BF340-C2AE-4C44-9056-2A538A16EE4A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1E3F8-D98B-4967-A1C8-C7E0C5E5D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7E911-3F0D-47B3-A695-5B9BEBE35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7B339-8D56-4B5D-9348-96AF64CABB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06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ello.com/" TargetMode="External"/><Relationship Id="rId2" Type="http://schemas.openxmlformats.org/officeDocument/2006/relationships/hyperlink" Target="https://css-tricks.com/snippets/css/a-guide-to-flexbox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mis.com:4578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4A88-3C0E-4DB9-9BC8-F284138DD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5CD15-8137-4521-BB0B-23C74E74B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649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EA4D-60C1-41E5-97E2-11F080E7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artefact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FEE34-5FB7-4CD7-9591-CE142A701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 (@</a:t>
            </a:r>
            <a:r>
              <a:rPr lang="fr-FR" dirty="0" err="1"/>
              <a:t>NgModules</a:t>
            </a:r>
            <a:r>
              <a:rPr lang="fr-FR" dirty="0"/>
              <a:t>)</a:t>
            </a:r>
          </a:p>
          <a:p>
            <a:r>
              <a:rPr lang="fr-FR" dirty="0"/>
              <a:t>Component (@Component)</a:t>
            </a:r>
          </a:p>
          <a:p>
            <a:r>
              <a:rPr lang="fr-FR" dirty="0"/>
              <a:t>Directive (@Directive)</a:t>
            </a:r>
          </a:p>
          <a:p>
            <a:r>
              <a:rPr lang="fr-FR" dirty="0"/>
              <a:t>Pipe (@Pipe)</a:t>
            </a:r>
          </a:p>
          <a:p>
            <a:r>
              <a:rPr lang="fr-FR" dirty="0"/>
              <a:t>Service (@Injectable)</a:t>
            </a:r>
          </a:p>
        </p:txBody>
      </p:sp>
    </p:spTree>
    <p:extLst>
      <p:ext uri="{BB962C8B-B14F-4D97-AF65-F5344CB8AC3E}">
        <p14:creationId xmlns:p14="http://schemas.microsoft.com/office/powerpoint/2010/main" val="4155522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1F5C28-461F-4496-B5DC-3180A110090F}"/>
              </a:ext>
            </a:extLst>
          </p:cNvPr>
          <p:cNvSpPr/>
          <p:nvPr/>
        </p:nvSpPr>
        <p:spPr>
          <a:xfrm>
            <a:off x="4576596" y="597346"/>
            <a:ext cx="1176314" cy="66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3099D9-C163-418F-9E9E-0E6CC7572B78}"/>
              </a:ext>
            </a:extLst>
          </p:cNvPr>
          <p:cNvSpPr/>
          <p:nvPr/>
        </p:nvSpPr>
        <p:spPr>
          <a:xfrm>
            <a:off x="4555918" y="1782851"/>
            <a:ext cx="1217669" cy="7122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D8EC4A-A32D-4388-9DD3-CE8EB9CEB414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164753" y="1259023"/>
            <a:ext cx="0" cy="5238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79B90F5-7717-44A5-B7C2-8D06C3310480}"/>
              </a:ext>
            </a:extLst>
          </p:cNvPr>
          <p:cNvSpPr/>
          <p:nvPr/>
        </p:nvSpPr>
        <p:spPr>
          <a:xfrm>
            <a:off x="6792138" y="317818"/>
            <a:ext cx="1400701" cy="66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69A23E-A6F1-4B06-8956-6BDC4F937CAB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5752910" y="648657"/>
            <a:ext cx="1039228" cy="279528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984F30B-DCFD-4FE3-A879-2591FA04CD76}"/>
              </a:ext>
            </a:extLst>
          </p:cNvPr>
          <p:cNvSpPr/>
          <p:nvPr/>
        </p:nvSpPr>
        <p:spPr>
          <a:xfrm>
            <a:off x="6792137" y="1366238"/>
            <a:ext cx="1400701" cy="6616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8A41CC-9FB8-41A8-A2FF-12CE8435109A}"/>
              </a:ext>
            </a:extLst>
          </p:cNvPr>
          <p:cNvCxnSpPr>
            <a:stCxn id="13" idx="1"/>
            <a:endCxn id="4" idx="3"/>
          </p:cNvCxnSpPr>
          <p:nvPr/>
        </p:nvCxnSpPr>
        <p:spPr>
          <a:xfrm flipH="1" flipV="1">
            <a:off x="5752910" y="928185"/>
            <a:ext cx="1039227" cy="76889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BC050E2-B429-41C9-B44F-68C10390B935}"/>
              </a:ext>
            </a:extLst>
          </p:cNvPr>
          <p:cNvSpPr/>
          <p:nvPr/>
        </p:nvSpPr>
        <p:spPr>
          <a:xfrm>
            <a:off x="9039846" y="1366238"/>
            <a:ext cx="1400701" cy="6616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9B1D5E-A3AC-40D0-B493-EA41C29AC7FB}"/>
              </a:ext>
            </a:extLst>
          </p:cNvPr>
          <p:cNvCxnSpPr>
            <a:stCxn id="16" idx="1"/>
            <a:endCxn id="13" idx="3"/>
          </p:cNvCxnSpPr>
          <p:nvPr/>
        </p:nvCxnSpPr>
        <p:spPr>
          <a:xfrm flipH="1">
            <a:off x="8192838" y="1697077"/>
            <a:ext cx="847008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8E7EE06-AFA6-4C0F-B082-40DC43D8D983}"/>
              </a:ext>
            </a:extLst>
          </p:cNvPr>
          <p:cNvSpPr/>
          <p:nvPr/>
        </p:nvSpPr>
        <p:spPr>
          <a:xfrm>
            <a:off x="8861408" y="411249"/>
            <a:ext cx="1400701" cy="6616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ABE436-74C3-48B6-9ED6-1ABAB1AC90FF}"/>
              </a:ext>
            </a:extLst>
          </p:cNvPr>
          <p:cNvCxnSpPr>
            <a:cxnSpLocks/>
            <a:stCxn id="20" idx="1"/>
            <a:endCxn id="13" idx="3"/>
          </p:cNvCxnSpPr>
          <p:nvPr/>
        </p:nvCxnSpPr>
        <p:spPr>
          <a:xfrm flipH="1">
            <a:off x="8192838" y="742088"/>
            <a:ext cx="668570" cy="954989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013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C55F-F21A-4B5A-9A0E-4E749F57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AB2F6-5647-4DD0-837B-CE4197681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Visuelle</a:t>
            </a:r>
            <a:r>
              <a:rPr lang="fr-FR" dirty="0"/>
              <a:t> (HTML, CSS)</a:t>
            </a:r>
          </a:p>
          <a:p>
            <a:r>
              <a:rPr lang="fr-FR" dirty="0"/>
              <a:t>Nom (</a:t>
            </a:r>
            <a:r>
              <a:rPr lang="fr-FR" dirty="0" err="1"/>
              <a:t>selecteur</a:t>
            </a:r>
            <a:r>
              <a:rPr lang="fr-FR" dirty="0"/>
              <a:t>)</a:t>
            </a:r>
          </a:p>
          <a:p>
            <a:r>
              <a:rPr lang="fr-FR" b="1" dirty="0"/>
              <a:t>Intelligence</a:t>
            </a:r>
            <a:r>
              <a:rPr lang="fr-FR" dirty="0"/>
              <a:t> (TS)</a:t>
            </a:r>
          </a:p>
          <a:p>
            <a:r>
              <a:rPr lang="fr-FR" b="1" dirty="0"/>
              <a:t>Communiquant</a:t>
            </a:r>
            <a:r>
              <a:rPr lang="fr-FR" dirty="0"/>
              <a:t> (store, </a:t>
            </a:r>
            <a:r>
              <a:rPr lang="fr-FR" dirty="0" err="1"/>
              <a:t>databinding</a:t>
            </a:r>
            <a:r>
              <a:rPr lang="fr-FR" dirty="0"/>
              <a:t>, etc.)</a:t>
            </a:r>
          </a:p>
          <a:p>
            <a:r>
              <a:rPr lang="fr-FR" dirty="0"/>
              <a:t>[Testable]</a:t>
            </a:r>
          </a:p>
        </p:txBody>
      </p:sp>
    </p:spTree>
    <p:extLst>
      <p:ext uri="{BB962C8B-B14F-4D97-AF65-F5344CB8AC3E}">
        <p14:creationId xmlns:p14="http://schemas.microsoft.com/office/powerpoint/2010/main" val="3452443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0F42AB6-2992-4631-9285-E4EC28DF9D8C}"/>
              </a:ext>
            </a:extLst>
          </p:cNvPr>
          <p:cNvSpPr/>
          <p:nvPr/>
        </p:nvSpPr>
        <p:spPr>
          <a:xfrm>
            <a:off x="5879328" y="1475550"/>
            <a:ext cx="2439932" cy="3427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B2943A1-4F8D-4AF0-912F-3FF36C8C8058}"/>
              </a:ext>
            </a:extLst>
          </p:cNvPr>
          <p:cNvSpPr/>
          <p:nvPr/>
        </p:nvSpPr>
        <p:spPr>
          <a:xfrm>
            <a:off x="6096000" y="2531613"/>
            <a:ext cx="2064675" cy="19031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096B58-5284-41FE-B67D-A7513D9BC382}"/>
              </a:ext>
            </a:extLst>
          </p:cNvPr>
          <p:cNvSpPr/>
          <p:nvPr/>
        </p:nvSpPr>
        <p:spPr>
          <a:xfrm>
            <a:off x="385978" y="1447417"/>
            <a:ext cx="2439932" cy="3427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B90185-2F0C-4E43-901E-269F28C1C478}"/>
              </a:ext>
            </a:extLst>
          </p:cNvPr>
          <p:cNvSpPr/>
          <p:nvPr/>
        </p:nvSpPr>
        <p:spPr>
          <a:xfrm>
            <a:off x="385978" y="1447417"/>
            <a:ext cx="2439932" cy="468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C5A727-D8A2-4195-A018-A264D19315B8}"/>
              </a:ext>
            </a:extLst>
          </p:cNvPr>
          <p:cNvSpPr/>
          <p:nvPr/>
        </p:nvSpPr>
        <p:spPr>
          <a:xfrm>
            <a:off x="385978" y="4406580"/>
            <a:ext cx="2439932" cy="468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8A75AD-7B76-4C07-BEA6-E0F8DFD70826}"/>
              </a:ext>
            </a:extLst>
          </p:cNvPr>
          <p:cNvSpPr/>
          <p:nvPr/>
        </p:nvSpPr>
        <p:spPr>
          <a:xfrm>
            <a:off x="473283" y="1518639"/>
            <a:ext cx="408953" cy="326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3550B7-1285-45D9-8322-735EB4FBBE59}"/>
              </a:ext>
            </a:extLst>
          </p:cNvPr>
          <p:cNvSpPr txBox="1"/>
          <p:nvPr/>
        </p:nvSpPr>
        <p:spPr>
          <a:xfrm>
            <a:off x="874013" y="1475550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F49D9E-3D04-497E-9E3B-DDA5BB1A0D82}"/>
              </a:ext>
            </a:extLst>
          </p:cNvPr>
          <p:cNvSpPr txBox="1"/>
          <p:nvPr/>
        </p:nvSpPr>
        <p:spPr>
          <a:xfrm>
            <a:off x="735196" y="4456258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Mentions Légales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349EB-0C98-4CF6-8654-FBE6B083B352}"/>
              </a:ext>
            </a:extLst>
          </p:cNvPr>
          <p:cNvSpPr txBox="1"/>
          <p:nvPr/>
        </p:nvSpPr>
        <p:spPr>
          <a:xfrm>
            <a:off x="385977" y="2559401"/>
            <a:ext cx="2439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Gérer efficacement votre stock 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C9F59B-8830-4F22-A44E-64647D77C507}"/>
              </a:ext>
            </a:extLst>
          </p:cNvPr>
          <p:cNvSpPr/>
          <p:nvPr/>
        </p:nvSpPr>
        <p:spPr>
          <a:xfrm>
            <a:off x="951158" y="3213404"/>
            <a:ext cx="1309568" cy="395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Voir le stock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7C1891-84D8-4932-8F52-7FA1BD6CA4E9}"/>
              </a:ext>
            </a:extLst>
          </p:cNvPr>
          <p:cNvSpPr/>
          <p:nvPr/>
        </p:nvSpPr>
        <p:spPr>
          <a:xfrm>
            <a:off x="3129294" y="1447417"/>
            <a:ext cx="2439932" cy="3427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0C60CA-FA8E-4EBE-8784-5F3395CD0A09}"/>
              </a:ext>
            </a:extLst>
          </p:cNvPr>
          <p:cNvSpPr/>
          <p:nvPr/>
        </p:nvSpPr>
        <p:spPr>
          <a:xfrm>
            <a:off x="3129294" y="1447417"/>
            <a:ext cx="2439932" cy="468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FEE570-01CA-4BC8-A80A-72BED3FF2667}"/>
              </a:ext>
            </a:extLst>
          </p:cNvPr>
          <p:cNvSpPr/>
          <p:nvPr/>
        </p:nvSpPr>
        <p:spPr>
          <a:xfrm>
            <a:off x="3129294" y="4406580"/>
            <a:ext cx="2439932" cy="468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F96624-B850-4390-B096-49C095BE0285}"/>
              </a:ext>
            </a:extLst>
          </p:cNvPr>
          <p:cNvSpPr/>
          <p:nvPr/>
        </p:nvSpPr>
        <p:spPr>
          <a:xfrm>
            <a:off x="3216599" y="1518639"/>
            <a:ext cx="408953" cy="326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EC64BC-C6DA-490E-9BA9-530F10CA425D}"/>
              </a:ext>
            </a:extLst>
          </p:cNvPr>
          <p:cNvSpPr txBox="1"/>
          <p:nvPr/>
        </p:nvSpPr>
        <p:spPr>
          <a:xfrm>
            <a:off x="3617329" y="1475550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85B332-9FBD-44CF-9B04-2CB8A2905B60}"/>
              </a:ext>
            </a:extLst>
          </p:cNvPr>
          <p:cNvSpPr txBox="1"/>
          <p:nvPr/>
        </p:nvSpPr>
        <p:spPr>
          <a:xfrm>
            <a:off x="3478512" y="4456258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Mentions Légales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6CBE20-3FD3-4D45-BBE0-5026BB58C2C4}"/>
              </a:ext>
            </a:extLst>
          </p:cNvPr>
          <p:cNvSpPr txBox="1"/>
          <p:nvPr/>
        </p:nvSpPr>
        <p:spPr>
          <a:xfrm>
            <a:off x="3439395" y="2040169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Mentions Légales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B3380F-5AFC-485B-BD79-12089C121211}"/>
              </a:ext>
            </a:extLst>
          </p:cNvPr>
          <p:cNvSpPr/>
          <p:nvPr/>
        </p:nvSpPr>
        <p:spPr>
          <a:xfrm>
            <a:off x="3312977" y="2490476"/>
            <a:ext cx="2072334" cy="191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lorem</a:t>
            </a:r>
            <a:r>
              <a:rPr lang="fr-FR" dirty="0"/>
              <a:t> ipsum </a:t>
            </a:r>
            <a:r>
              <a:rPr lang="fr-FR" dirty="0" err="1"/>
              <a:t>blabla</a:t>
            </a:r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6C5A6A-369B-4F67-942C-6FBBAE75AA34}"/>
              </a:ext>
            </a:extLst>
          </p:cNvPr>
          <p:cNvSpPr/>
          <p:nvPr/>
        </p:nvSpPr>
        <p:spPr>
          <a:xfrm>
            <a:off x="5879328" y="1475550"/>
            <a:ext cx="2439932" cy="468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8E0A42-FEF2-4A02-AC63-9E112FA07C6B}"/>
              </a:ext>
            </a:extLst>
          </p:cNvPr>
          <p:cNvSpPr/>
          <p:nvPr/>
        </p:nvSpPr>
        <p:spPr>
          <a:xfrm>
            <a:off x="5879328" y="4434713"/>
            <a:ext cx="2439932" cy="468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A6B81C-F476-4C1E-82C2-3764BF2FD730}"/>
              </a:ext>
            </a:extLst>
          </p:cNvPr>
          <p:cNvSpPr/>
          <p:nvPr/>
        </p:nvSpPr>
        <p:spPr>
          <a:xfrm>
            <a:off x="5966633" y="1546772"/>
            <a:ext cx="408953" cy="326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C57C7D-390D-4B23-B077-DEB2692B2B82}"/>
              </a:ext>
            </a:extLst>
          </p:cNvPr>
          <p:cNvSpPr txBox="1"/>
          <p:nvPr/>
        </p:nvSpPr>
        <p:spPr>
          <a:xfrm>
            <a:off x="6367363" y="1503683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9BB5DF-3FC7-4D01-AB57-7CBD3ABA9372}"/>
              </a:ext>
            </a:extLst>
          </p:cNvPr>
          <p:cNvSpPr txBox="1"/>
          <p:nvPr/>
        </p:nvSpPr>
        <p:spPr>
          <a:xfrm>
            <a:off x="6228546" y="4484391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Mentions Légales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0989B4-D581-4671-BEC0-8CE406FFF7FC}"/>
              </a:ext>
            </a:extLst>
          </p:cNvPr>
          <p:cNvSpPr txBox="1"/>
          <p:nvPr/>
        </p:nvSpPr>
        <p:spPr>
          <a:xfrm>
            <a:off x="6228546" y="2121144"/>
            <a:ext cx="172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Liste des articles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886E24-45EC-4FAC-BA90-1C7A07FFE998}"/>
              </a:ext>
            </a:extLst>
          </p:cNvPr>
          <p:cNvSpPr/>
          <p:nvPr/>
        </p:nvSpPr>
        <p:spPr>
          <a:xfrm>
            <a:off x="6096000" y="3028088"/>
            <a:ext cx="2023321" cy="1378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B9EDDA-7CE2-4CB2-9840-B731CDCAE818}"/>
              </a:ext>
            </a:extLst>
          </p:cNvPr>
          <p:cNvSpPr/>
          <p:nvPr/>
        </p:nvSpPr>
        <p:spPr>
          <a:xfrm>
            <a:off x="6096000" y="2614541"/>
            <a:ext cx="279586" cy="271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2D99DF-7EDA-43DF-A3A2-0A09AB9BDE79}"/>
              </a:ext>
            </a:extLst>
          </p:cNvPr>
          <p:cNvSpPr/>
          <p:nvPr/>
        </p:nvSpPr>
        <p:spPr>
          <a:xfrm>
            <a:off x="6465072" y="2615104"/>
            <a:ext cx="279586" cy="271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A0D93FF-BAFC-4405-B6D4-AF36E544D605}"/>
              </a:ext>
            </a:extLst>
          </p:cNvPr>
          <p:cNvSpPr/>
          <p:nvPr/>
        </p:nvSpPr>
        <p:spPr>
          <a:xfrm>
            <a:off x="6838680" y="2614541"/>
            <a:ext cx="279586" cy="271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CE96DC-901B-44BD-BCA0-A4CC7AFEC28B}"/>
              </a:ext>
            </a:extLst>
          </p:cNvPr>
          <p:cNvSpPr/>
          <p:nvPr/>
        </p:nvSpPr>
        <p:spPr>
          <a:xfrm>
            <a:off x="8705065" y="1491806"/>
            <a:ext cx="2439932" cy="4467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26056A-818A-4151-B859-71A6ADE0015D}"/>
              </a:ext>
            </a:extLst>
          </p:cNvPr>
          <p:cNvSpPr/>
          <p:nvPr/>
        </p:nvSpPr>
        <p:spPr>
          <a:xfrm>
            <a:off x="8705065" y="1491806"/>
            <a:ext cx="2439932" cy="468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486C1F-1043-47F7-931B-4CDA5B13A4AA}"/>
              </a:ext>
            </a:extLst>
          </p:cNvPr>
          <p:cNvSpPr/>
          <p:nvPr/>
        </p:nvSpPr>
        <p:spPr>
          <a:xfrm>
            <a:off x="8792370" y="1563028"/>
            <a:ext cx="408953" cy="326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7B5783-7F93-4C1D-8C4B-1F8277C59A82}"/>
              </a:ext>
            </a:extLst>
          </p:cNvPr>
          <p:cNvSpPr txBox="1"/>
          <p:nvPr/>
        </p:nvSpPr>
        <p:spPr>
          <a:xfrm>
            <a:off x="9193100" y="1519939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2531D1-B4E4-4ADE-B550-7CAF0809FF09}"/>
              </a:ext>
            </a:extLst>
          </p:cNvPr>
          <p:cNvSpPr txBox="1"/>
          <p:nvPr/>
        </p:nvSpPr>
        <p:spPr>
          <a:xfrm>
            <a:off x="9054283" y="2137400"/>
            <a:ext cx="180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Ajout d’un article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45AAD0-493E-4CF0-84D3-B38560EB6EF5}"/>
              </a:ext>
            </a:extLst>
          </p:cNvPr>
          <p:cNvSpPr txBox="1"/>
          <p:nvPr/>
        </p:nvSpPr>
        <p:spPr>
          <a:xfrm>
            <a:off x="8782354" y="253161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F80506-B0FB-4BFB-9F22-859E8F60C998}"/>
              </a:ext>
            </a:extLst>
          </p:cNvPr>
          <p:cNvSpPr/>
          <p:nvPr/>
        </p:nvSpPr>
        <p:spPr>
          <a:xfrm>
            <a:off x="8886681" y="2848884"/>
            <a:ext cx="2058549" cy="356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30EE71-5044-4676-ACCD-563F552A80AA}"/>
              </a:ext>
            </a:extLst>
          </p:cNvPr>
          <p:cNvSpPr txBox="1"/>
          <p:nvPr/>
        </p:nvSpPr>
        <p:spPr>
          <a:xfrm>
            <a:off x="8796904" y="323081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Prix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95693F2-F17E-4234-852B-34F7936A7A11}"/>
              </a:ext>
            </a:extLst>
          </p:cNvPr>
          <p:cNvSpPr/>
          <p:nvPr/>
        </p:nvSpPr>
        <p:spPr>
          <a:xfrm>
            <a:off x="8901231" y="3548089"/>
            <a:ext cx="2058549" cy="356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BBF239A-8E24-4A7F-82E3-FA3DFD530D97}"/>
              </a:ext>
            </a:extLst>
          </p:cNvPr>
          <p:cNvSpPr txBox="1"/>
          <p:nvPr/>
        </p:nvSpPr>
        <p:spPr>
          <a:xfrm>
            <a:off x="8806859" y="3884073"/>
            <a:ext cx="101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Quantité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FA4969-A46E-4379-BCA9-87995040A802}"/>
              </a:ext>
            </a:extLst>
          </p:cNvPr>
          <p:cNvSpPr/>
          <p:nvPr/>
        </p:nvSpPr>
        <p:spPr>
          <a:xfrm>
            <a:off x="8911186" y="4201344"/>
            <a:ext cx="2058549" cy="356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EE4E87-871D-4490-A4D9-D037BA81BF51}"/>
              </a:ext>
            </a:extLst>
          </p:cNvPr>
          <p:cNvSpPr/>
          <p:nvPr/>
        </p:nvSpPr>
        <p:spPr>
          <a:xfrm>
            <a:off x="8911186" y="4957978"/>
            <a:ext cx="2034044" cy="408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470B9F1-61CB-4928-971A-53974002FE83}"/>
              </a:ext>
            </a:extLst>
          </p:cNvPr>
          <p:cNvSpPr/>
          <p:nvPr/>
        </p:nvSpPr>
        <p:spPr>
          <a:xfrm>
            <a:off x="8695989" y="5490994"/>
            <a:ext cx="2439932" cy="468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0CF3ED-32B4-4DF5-B408-4D7EB1C2A8E4}"/>
              </a:ext>
            </a:extLst>
          </p:cNvPr>
          <p:cNvSpPr txBox="1"/>
          <p:nvPr/>
        </p:nvSpPr>
        <p:spPr>
          <a:xfrm>
            <a:off x="8996846" y="5566025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Mentions Légales</a:t>
            </a:r>
          </a:p>
        </p:txBody>
      </p:sp>
    </p:spTree>
    <p:extLst>
      <p:ext uri="{BB962C8B-B14F-4D97-AF65-F5344CB8AC3E}">
        <p14:creationId xmlns:p14="http://schemas.microsoft.com/office/powerpoint/2010/main" val="1058255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1F5C28-461F-4496-B5DC-3180A110090F}"/>
              </a:ext>
            </a:extLst>
          </p:cNvPr>
          <p:cNvSpPr/>
          <p:nvPr/>
        </p:nvSpPr>
        <p:spPr>
          <a:xfrm>
            <a:off x="4576596" y="597346"/>
            <a:ext cx="1176314" cy="66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3099D9-C163-418F-9E9E-0E6CC7572B78}"/>
              </a:ext>
            </a:extLst>
          </p:cNvPr>
          <p:cNvSpPr/>
          <p:nvPr/>
        </p:nvSpPr>
        <p:spPr>
          <a:xfrm>
            <a:off x="4555918" y="1782851"/>
            <a:ext cx="1217669" cy="7122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D8EC4A-A32D-4388-9DD3-CE8EB9CEB414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164753" y="1259023"/>
            <a:ext cx="0" cy="5238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79B90F5-7717-44A5-B7C2-8D06C3310480}"/>
              </a:ext>
            </a:extLst>
          </p:cNvPr>
          <p:cNvSpPr/>
          <p:nvPr/>
        </p:nvSpPr>
        <p:spPr>
          <a:xfrm>
            <a:off x="6792138" y="317818"/>
            <a:ext cx="1400701" cy="66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69A23E-A6F1-4B06-8956-6BDC4F937CAB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5752910" y="648657"/>
            <a:ext cx="1039228" cy="279528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984F30B-DCFD-4FE3-A879-2591FA04CD76}"/>
              </a:ext>
            </a:extLst>
          </p:cNvPr>
          <p:cNvSpPr/>
          <p:nvPr/>
        </p:nvSpPr>
        <p:spPr>
          <a:xfrm>
            <a:off x="6792137" y="1366238"/>
            <a:ext cx="1400701" cy="6616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8A41CC-9FB8-41A8-A2FF-12CE8435109A}"/>
              </a:ext>
            </a:extLst>
          </p:cNvPr>
          <p:cNvCxnSpPr>
            <a:stCxn id="13" idx="1"/>
            <a:endCxn id="4" idx="3"/>
          </p:cNvCxnSpPr>
          <p:nvPr/>
        </p:nvCxnSpPr>
        <p:spPr>
          <a:xfrm flipH="1" flipV="1">
            <a:off x="5752910" y="928185"/>
            <a:ext cx="1039227" cy="76889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BC050E2-B429-41C9-B44F-68C10390B935}"/>
              </a:ext>
            </a:extLst>
          </p:cNvPr>
          <p:cNvSpPr/>
          <p:nvPr/>
        </p:nvSpPr>
        <p:spPr>
          <a:xfrm>
            <a:off x="9039846" y="1366238"/>
            <a:ext cx="1400701" cy="6616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9B1D5E-A3AC-40D0-B493-EA41C29AC7FB}"/>
              </a:ext>
            </a:extLst>
          </p:cNvPr>
          <p:cNvCxnSpPr>
            <a:stCxn id="16" idx="1"/>
            <a:endCxn id="13" idx="3"/>
          </p:cNvCxnSpPr>
          <p:nvPr/>
        </p:nvCxnSpPr>
        <p:spPr>
          <a:xfrm flipH="1">
            <a:off x="8192838" y="1697077"/>
            <a:ext cx="847008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8E7EE06-AFA6-4C0F-B082-40DC43D8D983}"/>
              </a:ext>
            </a:extLst>
          </p:cNvPr>
          <p:cNvSpPr/>
          <p:nvPr/>
        </p:nvSpPr>
        <p:spPr>
          <a:xfrm>
            <a:off x="8861408" y="411249"/>
            <a:ext cx="1400701" cy="6616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ABE436-74C3-48B6-9ED6-1ABAB1AC90FF}"/>
              </a:ext>
            </a:extLst>
          </p:cNvPr>
          <p:cNvCxnSpPr>
            <a:cxnSpLocks/>
            <a:stCxn id="20" idx="1"/>
            <a:endCxn id="13" idx="3"/>
          </p:cNvCxnSpPr>
          <p:nvPr/>
        </p:nvCxnSpPr>
        <p:spPr>
          <a:xfrm flipH="1">
            <a:off x="8192838" y="742088"/>
            <a:ext cx="668570" cy="954989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6A045E1-948B-4FE0-81D5-ABA42AF875A5}"/>
              </a:ext>
            </a:extLst>
          </p:cNvPr>
          <p:cNvSpPr/>
          <p:nvPr/>
        </p:nvSpPr>
        <p:spPr>
          <a:xfrm>
            <a:off x="2243878" y="4336605"/>
            <a:ext cx="1217669" cy="7122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0C7647-1C35-4753-8149-70172017D1A2}"/>
              </a:ext>
            </a:extLst>
          </p:cNvPr>
          <p:cNvSpPr/>
          <p:nvPr/>
        </p:nvSpPr>
        <p:spPr>
          <a:xfrm>
            <a:off x="2223583" y="3557086"/>
            <a:ext cx="1217669" cy="7122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0FA669-7C49-41A8-B2F5-951A5EC8E2CC}"/>
              </a:ext>
            </a:extLst>
          </p:cNvPr>
          <p:cNvSpPr/>
          <p:nvPr/>
        </p:nvSpPr>
        <p:spPr>
          <a:xfrm>
            <a:off x="2203290" y="2777567"/>
            <a:ext cx="1258257" cy="7122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4B8E61-44DC-47EC-9534-8E1788CD691C}"/>
              </a:ext>
            </a:extLst>
          </p:cNvPr>
          <p:cNvSpPr/>
          <p:nvPr/>
        </p:nvSpPr>
        <p:spPr>
          <a:xfrm>
            <a:off x="2702228" y="1859719"/>
            <a:ext cx="1176314" cy="66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BC16F09-FB0E-46AC-A78F-2B97883F9222}"/>
              </a:ext>
            </a:extLst>
          </p:cNvPr>
          <p:cNvCxnSpPr>
            <a:stCxn id="19" idx="0"/>
            <a:endCxn id="22" idx="2"/>
          </p:cNvCxnSpPr>
          <p:nvPr/>
        </p:nvCxnSpPr>
        <p:spPr>
          <a:xfrm flipV="1">
            <a:off x="2832419" y="2521396"/>
            <a:ext cx="457966" cy="2561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57D136-C7CE-4327-82F3-1A0FFD6D556E}"/>
              </a:ext>
            </a:extLst>
          </p:cNvPr>
          <p:cNvCxnSpPr>
            <a:stCxn id="17" idx="0"/>
            <a:endCxn id="22" idx="2"/>
          </p:cNvCxnSpPr>
          <p:nvPr/>
        </p:nvCxnSpPr>
        <p:spPr>
          <a:xfrm flipV="1">
            <a:off x="2832418" y="2521396"/>
            <a:ext cx="457967" cy="10356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ECA419-0A12-42EB-9A44-6C52C8F0A5F4}"/>
              </a:ext>
            </a:extLst>
          </p:cNvPr>
          <p:cNvCxnSpPr>
            <a:stCxn id="14" idx="0"/>
            <a:endCxn id="22" idx="2"/>
          </p:cNvCxnSpPr>
          <p:nvPr/>
        </p:nvCxnSpPr>
        <p:spPr>
          <a:xfrm flipV="1">
            <a:off x="2852713" y="2521396"/>
            <a:ext cx="437672" cy="18152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FABA1A-B948-464D-BF27-A3D8008326F2}"/>
              </a:ext>
            </a:extLst>
          </p:cNvPr>
          <p:cNvCxnSpPr>
            <a:stCxn id="22" idx="0"/>
            <a:endCxn id="4" idx="1"/>
          </p:cNvCxnSpPr>
          <p:nvPr/>
        </p:nvCxnSpPr>
        <p:spPr>
          <a:xfrm flipV="1">
            <a:off x="3290385" y="928185"/>
            <a:ext cx="1286211" cy="93153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296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1F5C28-461F-4496-B5DC-3180A110090F}"/>
              </a:ext>
            </a:extLst>
          </p:cNvPr>
          <p:cNvSpPr/>
          <p:nvPr/>
        </p:nvSpPr>
        <p:spPr>
          <a:xfrm>
            <a:off x="4576596" y="597346"/>
            <a:ext cx="1176314" cy="66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3099D9-C163-418F-9E9E-0E6CC7572B78}"/>
              </a:ext>
            </a:extLst>
          </p:cNvPr>
          <p:cNvSpPr/>
          <p:nvPr/>
        </p:nvSpPr>
        <p:spPr>
          <a:xfrm>
            <a:off x="4555918" y="1782851"/>
            <a:ext cx="1217669" cy="7122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D8EC4A-A32D-4388-9DD3-CE8EB9CEB414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164753" y="1259023"/>
            <a:ext cx="0" cy="5238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79B90F5-7717-44A5-B7C2-8D06C3310480}"/>
              </a:ext>
            </a:extLst>
          </p:cNvPr>
          <p:cNvSpPr/>
          <p:nvPr/>
        </p:nvSpPr>
        <p:spPr>
          <a:xfrm>
            <a:off x="6792138" y="317818"/>
            <a:ext cx="1400701" cy="66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69A23E-A6F1-4B06-8956-6BDC4F937CAB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5752910" y="648657"/>
            <a:ext cx="1039228" cy="279528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984F30B-DCFD-4FE3-A879-2591FA04CD76}"/>
              </a:ext>
            </a:extLst>
          </p:cNvPr>
          <p:cNvSpPr/>
          <p:nvPr/>
        </p:nvSpPr>
        <p:spPr>
          <a:xfrm>
            <a:off x="6792137" y="1366238"/>
            <a:ext cx="1400701" cy="6616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8A41CC-9FB8-41A8-A2FF-12CE8435109A}"/>
              </a:ext>
            </a:extLst>
          </p:cNvPr>
          <p:cNvCxnSpPr>
            <a:stCxn id="13" idx="1"/>
            <a:endCxn id="4" idx="3"/>
          </p:cNvCxnSpPr>
          <p:nvPr/>
        </p:nvCxnSpPr>
        <p:spPr>
          <a:xfrm flipH="1" flipV="1">
            <a:off x="5752910" y="928185"/>
            <a:ext cx="1039227" cy="76889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BC050E2-B429-41C9-B44F-68C10390B935}"/>
              </a:ext>
            </a:extLst>
          </p:cNvPr>
          <p:cNvSpPr/>
          <p:nvPr/>
        </p:nvSpPr>
        <p:spPr>
          <a:xfrm>
            <a:off x="9039846" y="1366238"/>
            <a:ext cx="1400701" cy="6616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9B1D5E-A3AC-40D0-B493-EA41C29AC7FB}"/>
              </a:ext>
            </a:extLst>
          </p:cNvPr>
          <p:cNvCxnSpPr>
            <a:stCxn id="16" idx="1"/>
            <a:endCxn id="13" idx="3"/>
          </p:cNvCxnSpPr>
          <p:nvPr/>
        </p:nvCxnSpPr>
        <p:spPr>
          <a:xfrm flipH="1">
            <a:off x="8192838" y="1697077"/>
            <a:ext cx="847008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8E7EE06-AFA6-4C0F-B082-40DC43D8D983}"/>
              </a:ext>
            </a:extLst>
          </p:cNvPr>
          <p:cNvSpPr/>
          <p:nvPr/>
        </p:nvSpPr>
        <p:spPr>
          <a:xfrm>
            <a:off x="8861408" y="411249"/>
            <a:ext cx="1400701" cy="6616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ABE436-74C3-48B6-9ED6-1ABAB1AC90FF}"/>
              </a:ext>
            </a:extLst>
          </p:cNvPr>
          <p:cNvCxnSpPr>
            <a:cxnSpLocks/>
            <a:stCxn id="20" idx="1"/>
            <a:endCxn id="13" idx="3"/>
          </p:cNvCxnSpPr>
          <p:nvPr/>
        </p:nvCxnSpPr>
        <p:spPr>
          <a:xfrm flipH="1">
            <a:off x="8192838" y="742088"/>
            <a:ext cx="668570" cy="954989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6A045E1-948B-4FE0-81D5-ABA42AF875A5}"/>
              </a:ext>
            </a:extLst>
          </p:cNvPr>
          <p:cNvSpPr/>
          <p:nvPr/>
        </p:nvSpPr>
        <p:spPr>
          <a:xfrm>
            <a:off x="2243878" y="4336605"/>
            <a:ext cx="1217669" cy="7122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0C7647-1C35-4753-8149-70172017D1A2}"/>
              </a:ext>
            </a:extLst>
          </p:cNvPr>
          <p:cNvSpPr/>
          <p:nvPr/>
        </p:nvSpPr>
        <p:spPr>
          <a:xfrm>
            <a:off x="2223583" y="3557086"/>
            <a:ext cx="1217669" cy="7122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0FA669-7C49-41A8-B2F5-951A5EC8E2CC}"/>
              </a:ext>
            </a:extLst>
          </p:cNvPr>
          <p:cNvSpPr/>
          <p:nvPr/>
        </p:nvSpPr>
        <p:spPr>
          <a:xfrm>
            <a:off x="2203290" y="2777567"/>
            <a:ext cx="1258257" cy="7122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4B8E61-44DC-47EC-9534-8E1788CD691C}"/>
              </a:ext>
            </a:extLst>
          </p:cNvPr>
          <p:cNvSpPr/>
          <p:nvPr/>
        </p:nvSpPr>
        <p:spPr>
          <a:xfrm>
            <a:off x="2702228" y="1859719"/>
            <a:ext cx="1176314" cy="66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BC16F09-FB0E-46AC-A78F-2B97883F9222}"/>
              </a:ext>
            </a:extLst>
          </p:cNvPr>
          <p:cNvCxnSpPr>
            <a:stCxn id="19" idx="0"/>
            <a:endCxn id="22" idx="2"/>
          </p:cNvCxnSpPr>
          <p:nvPr/>
        </p:nvCxnSpPr>
        <p:spPr>
          <a:xfrm flipV="1">
            <a:off x="2832419" y="2521396"/>
            <a:ext cx="457966" cy="2561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57D136-C7CE-4327-82F3-1A0FFD6D556E}"/>
              </a:ext>
            </a:extLst>
          </p:cNvPr>
          <p:cNvCxnSpPr>
            <a:stCxn id="17" idx="0"/>
            <a:endCxn id="22" idx="2"/>
          </p:cNvCxnSpPr>
          <p:nvPr/>
        </p:nvCxnSpPr>
        <p:spPr>
          <a:xfrm flipV="1">
            <a:off x="2832418" y="2521396"/>
            <a:ext cx="457967" cy="10356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ECA419-0A12-42EB-9A44-6C52C8F0A5F4}"/>
              </a:ext>
            </a:extLst>
          </p:cNvPr>
          <p:cNvCxnSpPr>
            <a:stCxn id="14" idx="0"/>
            <a:endCxn id="22" idx="2"/>
          </p:cNvCxnSpPr>
          <p:nvPr/>
        </p:nvCxnSpPr>
        <p:spPr>
          <a:xfrm flipV="1">
            <a:off x="2852713" y="2521396"/>
            <a:ext cx="437672" cy="18152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FABA1A-B948-464D-BF27-A3D8008326F2}"/>
              </a:ext>
            </a:extLst>
          </p:cNvPr>
          <p:cNvCxnSpPr>
            <a:stCxn id="22" idx="0"/>
            <a:endCxn id="4" idx="1"/>
          </p:cNvCxnSpPr>
          <p:nvPr/>
        </p:nvCxnSpPr>
        <p:spPr>
          <a:xfrm flipV="1">
            <a:off x="3290385" y="928185"/>
            <a:ext cx="1286211" cy="93153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CDB6C3B-A01C-49A1-9FC6-A3C931852792}"/>
              </a:ext>
            </a:extLst>
          </p:cNvPr>
          <p:cNvSpPr/>
          <p:nvPr/>
        </p:nvSpPr>
        <p:spPr>
          <a:xfrm>
            <a:off x="6274818" y="3429000"/>
            <a:ext cx="1217669" cy="7122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2AC2FD0-9A47-4D0C-B77D-B1BBE3F80F7B}"/>
              </a:ext>
            </a:extLst>
          </p:cNvPr>
          <p:cNvSpPr/>
          <p:nvPr/>
        </p:nvSpPr>
        <p:spPr>
          <a:xfrm>
            <a:off x="6272523" y="4230920"/>
            <a:ext cx="1217669" cy="7122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Legal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8FE6EC-2AE1-42F2-A657-61ED05C7EFB9}"/>
              </a:ext>
            </a:extLst>
          </p:cNvPr>
          <p:cNvSpPr txBox="1"/>
          <p:nvPr/>
        </p:nvSpPr>
        <p:spPr>
          <a:xfrm>
            <a:off x="6748700" y="2944751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routes/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F05282-B709-44B1-910E-20394874EF52}"/>
              </a:ext>
            </a:extLst>
          </p:cNvPr>
          <p:cNvCxnSpPr>
            <a:cxnSpLocks/>
          </p:cNvCxnSpPr>
          <p:nvPr/>
        </p:nvCxnSpPr>
        <p:spPr>
          <a:xfrm flipH="1" flipV="1">
            <a:off x="5179687" y="1244281"/>
            <a:ext cx="1718900" cy="21699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032285-24E5-4C6C-A6D6-FEDD30359709}"/>
              </a:ext>
            </a:extLst>
          </p:cNvPr>
          <p:cNvCxnSpPr>
            <a:stCxn id="25" idx="0"/>
            <a:endCxn id="4" idx="2"/>
          </p:cNvCxnSpPr>
          <p:nvPr/>
        </p:nvCxnSpPr>
        <p:spPr>
          <a:xfrm flipH="1" flipV="1">
            <a:off x="5164753" y="1259023"/>
            <a:ext cx="1716605" cy="29718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4AF87E6-05C5-4F06-9BFA-722AC15126B5}"/>
              </a:ext>
            </a:extLst>
          </p:cNvPr>
          <p:cNvSpPr/>
          <p:nvPr/>
        </p:nvSpPr>
        <p:spPr>
          <a:xfrm>
            <a:off x="7185775" y="3913196"/>
            <a:ext cx="1419084" cy="6616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C95715-C208-41D6-985F-36E190C81D69}"/>
              </a:ext>
            </a:extLst>
          </p:cNvPr>
          <p:cNvSpPr/>
          <p:nvPr/>
        </p:nvSpPr>
        <p:spPr>
          <a:xfrm>
            <a:off x="7394077" y="801063"/>
            <a:ext cx="1210782" cy="509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4225EA-B7FA-4916-9784-CD0BCF4A4789}"/>
              </a:ext>
            </a:extLst>
          </p:cNvPr>
          <p:cNvSpPr/>
          <p:nvPr/>
        </p:nvSpPr>
        <p:spPr>
          <a:xfrm>
            <a:off x="1299606" y="3734756"/>
            <a:ext cx="1210782" cy="509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5603BA-1DE8-42B6-B617-3C41FEB3CD07}"/>
              </a:ext>
            </a:extLst>
          </p:cNvPr>
          <p:cNvSpPr/>
          <p:nvPr/>
        </p:nvSpPr>
        <p:spPr>
          <a:xfrm>
            <a:off x="469640" y="2141163"/>
            <a:ext cx="1210782" cy="509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56E9C0-2A75-4903-A51B-A6F79ED9673E}"/>
              </a:ext>
            </a:extLst>
          </p:cNvPr>
          <p:cNvCxnSpPr>
            <a:stCxn id="31" idx="3"/>
            <a:endCxn id="19" idx="1"/>
          </p:cNvCxnSpPr>
          <p:nvPr/>
        </p:nvCxnSpPr>
        <p:spPr>
          <a:xfrm>
            <a:off x="1680422" y="2395799"/>
            <a:ext cx="707135" cy="486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489639E-C818-4640-9C64-7EC110E825CD}"/>
              </a:ext>
            </a:extLst>
          </p:cNvPr>
          <p:cNvCxnSpPr/>
          <p:nvPr/>
        </p:nvCxnSpPr>
        <p:spPr>
          <a:xfrm>
            <a:off x="606537" y="2717732"/>
            <a:ext cx="1701151" cy="17292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CE96507-12E3-4248-96D4-C35849543E76}"/>
              </a:ext>
            </a:extLst>
          </p:cNvPr>
          <p:cNvSpPr/>
          <p:nvPr/>
        </p:nvSpPr>
        <p:spPr>
          <a:xfrm>
            <a:off x="1075031" y="648369"/>
            <a:ext cx="1048665" cy="559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Router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91D1587-C492-4FB8-BB91-CFC6227AFBA8}"/>
              </a:ext>
            </a:extLst>
          </p:cNvPr>
          <p:cNvCxnSpPr>
            <a:stCxn id="36" idx="2"/>
            <a:endCxn id="22" idx="0"/>
          </p:cNvCxnSpPr>
          <p:nvPr/>
        </p:nvCxnSpPr>
        <p:spPr>
          <a:xfrm>
            <a:off x="1599364" y="1207999"/>
            <a:ext cx="1691021" cy="65172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224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3878-B27D-42E1-AD15-0A75C922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Webographie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5123E-5C01-4472-AD15-A98F9F590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Refactoring</a:t>
            </a:r>
            <a:r>
              <a:rPr lang="fr-FR" dirty="0"/>
              <a:t> guru</a:t>
            </a:r>
          </a:p>
          <a:p>
            <a:r>
              <a:rPr lang="fr-FR" dirty="0" err="1"/>
              <a:t>Css</a:t>
            </a:r>
            <a:r>
              <a:rPr lang="fr-FR" dirty="0"/>
              <a:t> </a:t>
            </a:r>
            <a:r>
              <a:rPr lang="fr-FR" dirty="0" err="1"/>
              <a:t>flex</a:t>
            </a:r>
            <a:r>
              <a:rPr lang="fr-FR" dirty="0"/>
              <a:t> : </a:t>
            </a:r>
            <a:r>
              <a:rPr lang="fr-FR" dirty="0">
                <a:hlinkClick r:id="rId2"/>
              </a:rPr>
              <a:t>https://css-tricks.com/snippets/css/a-guide-to-flexbox/</a:t>
            </a:r>
            <a:endParaRPr lang="fr-FR" dirty="0"/>
          </a:p>
          <a:p>
            <a:r>
              <a:rPr lang="fr-FR" dirty="0"/>
              <a:t>https://caniuse.com/</a:t>
            </a:r>
          </a:p>
          <a:p>
            <a:r>
              <a:rPr lang="fr-FR" dirty="0" err="1"/>
              <a:t>Css</a:t>
            </a:r>
            <a:r>
              <a:rPr lang="fr-FR" dirty="0"/>
              <a:t> </a:t>
            </a:r>
            <a:r>
              <a:rPr lang="fr-FR" dirty="0" err="1"/>
              <a:t>grid</a:t>
            </a:r>
            <a:r>
              <a:rPr lang="fr-FR" dirty="0"/>
              <a:t> (</a:t>
            </a:r>
            <a:r>
              <a:rPr lang="fr-FR" dirty="0" err="1"/>
              <a:t>game</a:t>
            </a:r>
            <a:r>
              <a:rPr lang="fr-FR" dirty="0"/>
              <a:t>)</a:t>
            </a:r>
          </a:p>
          <a:p>
            <a:r>
              <a:rPr lang="fr-FR" dirty="0" err="1"/>
              <a:t>law</a:t>
            </a:r>
            <a:r>
              <a:rPr lang="fr-FR" dirty="0"/>
              <a:t> of </a:t>
            </a:r>
            <a:r>
              <a:rPr lang="fr-FR" dirty="0" err="1"/>
              <a:t>ux</a:t>
            </a:r>
            <a:endParaRPr lang="fr-FR" dirty="0"/>
          </a:p>
          <a:p>
            <a:r>
              <a:rPr lang="fr-FR" dirty="0" err="1"/>
              <a:t>fontello</a:t>
            </a:r>
            <a:r>
              <a:rPr lang="fr-FR" dirty="0"/>
              <a:t> </a:t>
            </a:r>
            <a:r>
              <a:rPr lang="fr-FR" dirty="0">
                <a:hlinkClick r:id="rId3"/>
              </a:rPr>
              <a:t>https://fontello.com/</a:t>
            </a:r>
            <a:endParaRPr lang="fr-FR" dirty="0"/>
          </a:p>
          <a:p>
            <a:r>
              <a:rPr lang="fr-FR" dirty="0"/>
              <a:t>RAIL google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9160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32F97256-3E3B-462D-A232-C885C424AD38}"/>
              </a:ext>
            </a:extLst>
          </p:cNvPr>
          <p:cNvSpPr/>
          <p:nvPr/>
        </p:nvSpPr>
        <p:spPr>
          <a:xfrm>
            <a:off x="8794782" y="2395798"/>
            <a:ext cx="3267027" cy="42944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1F5C28-461F-4496-B5DC-3180A110090F}"/>
              </a:ext>
            </a:extLst>
          </p:cNvPr>
          <p:cNvSpPr/>
          <p:nvPr/>
        </p:nvSpPr>
        <p:spPr>
          <a:xfrm>
            <a:off x="4576596" y="597346"/>
            <a:ext cx="1176314" cy="66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3099D9-C163-418F-9E9E-0E6CC7572B78}"/>
              </a:ext>
            </a:extLst>
          </p:cNvPr>
          <p:cNvSpPr/>
          <p:nvPr/>
        </p:nvSpPr>
        <p:spPr>
          <a:xfrm>
            <a:off x="4555918" y="1782851"/>
            <a:ext cx="1217669" cy="7122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D8EC4A-A32D-4388-9DD3-CE8EB9CEB414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164753" y="1259023"/>
            <a:ext cx="0" cy="5238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79B90F5-7717-44A5-B7C2-8D06C3310480}"/>
              </a:ext>
            </a:extLst>
          </p:cNvPr>
          <p:cNvSpPr/>
          <p:nvPr/>
        </p:nvSpPr>
        <p:spPr>
          <a:xfrm>
            <a:off x="6792138" y="317818"/>
            <a:ext cx="1400701" cy="66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69A23E-A6F1-4B06-8956-6BDC4F937CAB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5752910" y="648657"/>
            <a:ext cx="1039228" cy="279528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984F30B-DCFD-4FE3-A879-2591FA04CD76}"/>
              </a:ext>
            </a:extLst>
          </p:cNvPr>
          <p:cNvSpPr/>
          <p:nvPr/>
        </p:nvSpPr>
        <p:spPr>
          <a:xfrm>
            <a:off x="6792137" y="1366238"/>
            <a:ext cx="1400701" cy="6616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8A41CC-9FB8-41A8-A2FF-12CE8435109A}"/>
              </a:ext>
            </a:extLst>
          </p:cNvPr>
          <p:cNvCxnSpPr>
            <a:stCxn id="13" idx="1"/>
            <a:endCxn id="4" idx="3"/>
          </p:cNvCxnSpPr>
          <p:nvPr/>
        </p:nvCxnSpPr>
        <p:spPr>
          <a:xfrm flipH="1" flipV="1">
            <a:off x="5752910" y="928185"/>
            <a:ext cx="1039227" cy="76889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BC050E2-B429-41C9-B44F-68C10390B935}"/>
              </a:ext>
            </a:extLst>
          </p:cNvPr>
          <p:cNvSpPr/>
          <p:nvPr/>
        </p:nvSpPr>
        <p:spPr>
          <a:xfrm>
            <a:off x="9039846" y="1366238"/>
            <a:ext cx="1400701" cy="6616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9B1D5E-A3AC-40D0-B493-EA41C29AC7FB}"/>
              </a:ext>
            </a:extLst>
          </p:cNvPr>
          <p:cNvCxnSpPr>
            <a:stCxn id="16" idx="1"/>
            <a:endCxn id="13" idx="3"/>
          </p:cNvCxnSpPr>
          <p:nvPr/>
        </p:nvCxnSpPr>
        <p:spPr>
          <a:xfrm flipH="1">
            <a:off x="8192838" y="1697077"/>
            <a:ext cx="847008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8E7EE06-AFA6-4C0F-B082-40DC43D8D983}"/>
              </a:ext>
            </a:extLst>
          </p:cNvPr>
          <p:cNvSpPr/>
          <p:nvPr/>
        </p:nvSpPr>
        <p:spPr>
          <a:xfrm>
            <a:off x="8861408" y="411249"/>
            <a:ext cx="1400701" cy="6616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ABE436-74C3-48B6-9ED6-1ABAB1AC90FF}"/>
              </a:ext>
            </a:extLst>
          </p:cNvPr>
          <p:cNvCxnSpPr>
            <a:cxnSpLocks/>
            <a:stCxn id="20" idx="1"/>
            <a:endCxn id="13" idx="3"/>
          </p:cNvCxnSpPr>
          <p:nvPr/>
        </p:nvCxnSpPr>
        <p:spPr>
          <a:xfrm flipH="1">
            <a:off x="8192838" y="742088"/>
            <a:ext cx="668570" cy="954989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6A045E1-948B-4FE0-81D5-ABA42AF875A5}"/>
              </a:ext>
            </a:extLst>
          </p:cNvPr>
          <p:cNvSpPr/>
          <p:nvPr/>
        </p:nvSpPr>
        <p:spPr>
          <a:xfrm>
            <a:off x="2243878" y="4336605"/>
            <a:ext cx="1217669" cy="7122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0C7647-1C35-4753-8149-70172017D1A2}"/>
              </a:ext>
            </a:extLst>
          </p:cNvPr>
          <p:cNvSpPr/>
          <p:nvPr/>
        </p:nvSpPr>
        <p:spPr>
          <a:xfrm>
            <a:off x="2223583" y="3557086"/>
            <a:ext cx="1217669" cy="7122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0FA669-7C49-41A8-B2F5-951A5EC8E2CC}"/>
              </a:ext>
            </a:extLst>
          </p:cNvPr>
          <p:cNvSpPr/>
          <p:nvPr/>
        </p:nvSpPr>
        <p:spPr>
          <a:xfrm>
            <a:off x="2203290" y="2777567"/>
            <a:ext cx="1258257" cy="7122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4B8E61-44DC-47EC-9534-8E1788CD691C}"/>
              </a:ext>
            </a:extLst>
          </p:cNvPr>
          <p:cNvSpPr/>
          <p:nvPr/>
        </p:nvSpPr>
        <p:spPr>
          <a:xfrm>
            <a:off x="2702228" y="1859719"/>
            <a:ext cx="1176314" cy="66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BC16F09-FB0E-46AC-A78F-2B97883F9222}"/>
              </a:ext>
            </a:extLst>
          </p:cNvPr>
          <p:cNvCxnSpPr>
            <a:stCxn id="19" idx="0"/>
            <a:endCxn id="22" idx="2"/>
          </p:cNvCxnSpPr>
          <p:nvPr/>
        </p:nvCxnSpPr>
        <p:spPr>
          <a:xfrm flipV="1">
            <a:off x="2832419" y="2521396"/>
            <a:ext cx="457966" cy="2561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57D136-C7CE-4327-82F3-1A0FFD6D556E}"/>
              </a:ext>
            </a:extLst>
          </p:cNvPr>
          <p:cNvCxnSpPr>
            <a:stCxn id="17" idx="0"/>
            <a:endCxn id="22" idx="2"/>
          </p:cNvCxnSpPr>
          <p:nvPr/>
        </p:nvCxnSpPr>
        <p:spPr>
          <a:xfrm flipV="1">
            <a:off x="2832418" y="2521396"/>
            <a:ext cx="457967" cy="10356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ECA419-0A12-42EB-9A44-6C52C8F0A5F4}"/>
              </a:ext>
            </a:extLst>
          </p:cNvPr>
          <p:cNvCxnSpPr>
            <a:stCxn id="14" idx="0"/>
            <a:endCxn id="22" idx="2"/>
          </p:cNvCxnSpPr>
          <p:nvPr/>
        </p:nvCxnSpPr>
        <p:spPr>
          <a:xfrm flipV="1">
            <a:off x="2852713" y="2521396"/>
            <a:ext cx="437672" cy="18152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FABA1A-B948-464D-BF27-A3D8008326F2}"/>
              </a:ext>
            </a:extLst>
          </p:cNvPr>
          <p:cNvCxnSpPr>
            <a:stCxn id="22" idx="0"/>
            <a:endCxn id="4" idx="1"/>
          </p:cNvCxnSpPr>
          <p:nvPr/>
        </p:nvCxnSpPr>
        <p:spPr>
          <a:xfrm flipV="1">
            <a:off x="3290385" y="928185"/>
            <a:ext cx="1286211" cy="93153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CDB6C3B-A01C-49A1-9FC6-A3C931852792}"/>
              </a:ext>
            </a:extLst>
          </p:cNvPr>
          <p:cNvSpPr/>
          <p:nvPr/>
        </p:nvSpPr>
        <p:spPr>
          <a:xfrm>
            <a:off x="6274818" y="3429000"/>
            <a:ext cx="1217669" cy="7122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2AC2FD0-9A47-4D0C-B77D-B1BBE3F80F7B}"/>
              </a:ext>
            </a:extLst>
          </p:cNvPr>
          <p:cNvSpPr/>
          <p:nvPr/>
        </p:nvSpPr>
        <p:spPr>
          <a:xfrm>
            <a:off x="6272523" y="4230920"/>
            <a:ext cx="1217669" cy="7122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Legal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8FE6EC-2AE1-42F2-A657-61ED05C7EFB9}"/>
              </a:ext>
            </a:extLst>
          </p:cNvPr>
          <p:cNvSpPr txBox="1"/>
          <p:nvPr/>
        </p:nvSpPr>
        <p:spPr>
          <a:xfrm>
            <a:off x="6748700" y="2944751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routes/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F05282-B709-44B1-910E-20394874EF52}"/>
              </a:ext>
            </a:extLst>
          </p:cNvPr>
          <p:cNvCxnSpPr>
            <a:cxnSpLocks/>
          </p:cNvCxnSpPr>
          <p:nvPr/>
        </p:nvCxnSpPr>
        <p:spPr>
          <a:xfrm flipH="1" flipV="1">
            <a:off x="5179687" y="1244281"/>
            <a:ext cx="1718900" cy="21699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032285-24E5-4C6C-A6D6-FEDD30359709}"/>
              </a:ext>
            </a:extLst>
          </p:cNvPr>
          <p:cNvCxnSpPr>
            <a:stCxn id="25" idx="0"/>
            <a:endCxn id="4" idx="2"/>
          </p:cNvCxnSpPr>
          <p:nvPr/>
        </p:nvCxnSpPr>
        <p:spPr>
          <a:xfrm flipH="1" flipV="1">
            <a:off x="5164753" y="1259023"/>
            <a:ext cx="1716605" cy="29718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4AF87E6-05C5-4F06-9BFA-722AC15126B5}"/>
              </a:ext>
            </a:extLst>
          </p:cNvPr>
          <p:cNvSpPr/>
          <p:nvPr/>
        </p:nvSpPr>
        <p:spPr>
          <a:xfrm>
            <a:off x="7185775" y="3913196"/>
            <a:ext cx="1419084" cy="6616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C95715-C208-41D6-985F-36E190C81D69}"/>
              </a:ext>
            </a:extLst>
          </p:cNvPr>
          <p:cNvSpPr/>
          <p:nvPr/>
        </p:nvSpPr>
        <p:spPr>
          <a:xfrm>
            <a:off x="7394077" y="801063"/>
            <a:ext cx="1210782" cy="509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4225EA-B7FA-4916-9784-CD0BCF4A4789}"/>
              </a:ext>
            </a:extLst>
          </p:cNvPr>
          <p:cNvSpPr/>
          <p:nvPr/>
        </p:nvSpPr>
        <p:spPr>
          <a:xfrm>
            <a:off x="1299606" y="3734756"/>
            <a:ext cx="1210782" cy="509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5603BA-1DE8-42B6-B617-3C41FEB3CD07}"/>
              </a:ext>
            </a:extLst>
          </p:cNvPr>
          <p:cNvSpPr/>
          <p:nvPr/>
        </p:nvSpPr>
        <p:spPr>
          <a:xfrm>
            <a:off x="469640" y="2141163"/>
            <a:ext cx="1210782" cy="509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56E9C0-2A75-4903-A51B-A6F79ED9673E}"/>
              </a:ext>
            </a:extLst>
          </p:cNvPr>
          <p:cNvCxnSpPr>
            <a:stCxn id="31" idx="3"/>
            <a:endCxn id="19" idx="1"/>
          </p:cNvCxnSpPr>
          <p:nvPr/>
        </p:nvCxnSpPr>
        <p:spPr>
          <a:xfrm>
            <a:off x="1680422" y="2395799"/>
            <a:ext cx="707135" cy="486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489639E-C818-4640-9C64-7EC110E825CD}"/>
              </a:ext>
            </a:extLst>
          </p:cNvPr>
          <p:cNvCxnSpPr/>
          <p:nvPr/>
        </p:nvCxnSpPr>
        <p:spPr>
          <a:xfrm>
            <a:off x="606537" y="2717732"/>
            <a:ext cx="1701151" cy="17292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CE96507-12E3-4248-96D4-C35849543E76}"/>
              </a:ext>
            </a:extLst>
          </p:cNvPr>
          <p:cNvSpPr/>
          <p:nvPr/>
        </p:nvSpPr>
        <p:spPr>
          <a:xfrm>
            <a:off x="1075031" y="648369"/>
            <a:ext cx="1048665" cy="559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Router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91D1587-C492-4FB8-BB91-CFC6227AFBA8}"/>
              </a:ext>
            </a:extLst>
          </p:cNvPr>
          <p:cNvCxnSpPr>
            <a:stCxn id="36" idx="2"/>
            <a:endCxn id="22" idx="0"/>
          </p:cNvCxnSpPr>
          <p:nvPr/>
        </p:nvCxnSpPr>
        <p:spPr>
          <a:xfrm>
            <a:off x="1599364" y="1207999"/>
            <a:ext cx="1691021" cy="65172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AC9ACE25-13EF-46DB-A638-9470397D2364}"/>
              </a:ext>
            </a:extLst>
          </p:cNvPr>
          <p:cNvSpPr/>
          <p:nvPr/>
        </p:nvSpPr>
        <p:spPr>
          <a:xfrm>
            <a:off x="9692333" y="3624384"/>
            <a:ext cx="1217669" cy="7122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7B49F01-C92A-4546-B887-0FBC4F168B6D}"/>
              </a:ext>
            </a:extLst>
          </p:cNvPr>
          <p:cNvSpPr/>
          <p:nvPr/>
        </p:nvSpPr>
        <p:spPr>
          <a:xfrm>
            <a:off x="9757426" y="4574859"/>
            <a:ext cx="1217669" cy="7122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Add</a:t>
            </a:r>
            <a:endParaRPr lang="fr-FR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0A5CCE-5053-4F76-846F-DA61FF82C9D9}"/>
              </a:ext>
            </a:extLst>
          </p:cNvPr>
          <p:cNvSpPr/>
          <p:nvPr/>
        </p:nvSpPr>
        <p:spPr>
          <a:xfrm>
            <a:off x="8989089" y="2936929"/>
            <a:ext cx="1094369" cy="3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E15A540-E7AA-4466-881F-CB6AC7F39E49}"/>
              </a:ext>
            </a:extLst>
          </p:cNvPr>
          <p:cNvCxnSpPr>
            <a:cxnSpLocks/>
            <a:stCxn id="34" idx="0"/>
            <a:endCxn id="39" idx="2"/>
          </p:cNvCxnSpPr>
          <p:nvPr/>
        </p:nvCxnSpPr>
        <p:spPr>
          <a:xfrm flipH="1" flipV="1">
            <a:off x="9536274" y="3335019"/>
            <a:ext cx="764894" cy="2893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7D1AE47-AB74-4D53-8E53-B273D8B7B59F}"/>
              </a:ext>
            </a:extLst>
          </p:cNvPr>
          <p:cNvCxnSpPr>
            <a:cxnSpLocks/>
            <a:stCxn id="37" idx="1"/>
            <a:endCxn id="39" idx="2"/>
          </p:cNvCxnSpPr>
          <p:nvPr/>
        </p:nvCxnSpPr>
        <p:spPr>
          <a:xfrm flipH="1" flipV="1">
            <a:off x="9536274" y="3335019"/>
            <a:ext cx="399475" cy="13441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DB8E4E1-A362-4A59-B4A7-260C9BDEB56F}"/>
              </a:ext>
            </a:extLst>
          </p:cNvPr>
          <p:cNvSpPr/>
          <p:nvPr/>
        </p:nvSpPr>
        <p:spPr>
          <a:xfrm>
            <a:off x="10623582" y="2495072"/>
            <a:ext cx="1438227" cy="565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StockRouting</a:t>
            </a:r>
            <a:endParaRPr lang="fr-FR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67806D5-F8CC-4CDE-889A-6133D6832C11}"/>
              </a:ext>
            </a:extLst>
          </p:cNvPr>
          <p:cNvCxnSpPr>
            <a:cxnSpLocks/>
            <a:stCxn id="46" idx="1"/>
            <a:endCxn id="39" idx="0"/>
          </p:cNvCxnSpPr>
          <p:nvPr/>
        </p:nvCxnSpPr>
        <p:spPr>
          <a:xfrm flipH="1">
            <a:off x="9536274" y="2777714"/>
            <a:ext cx="1087308" cy="159215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3ACA822-ABAA-4313-BF76-E6FFF9BDA1A3}"/>
              </a:ext>
            </a:extLst>
          </p:cNvPr>
          <p:cNvCxnSpPr>
            <a:stCxn id="46" idx="0"/>
            <a:endCxn id="9" idx="3"/>
          </p:cNvCxnSpPr>
          <p:nvPr/>
        </p:nvCxnSpPr>
        <p:spPr>
          <a:xfrm flipH="1" flipV="1">
            <a:off x="8192839" y="648657"/>
            <a:ext cx="3149857" cy="1846415"/>
          </a:xfrm>
          <a:prstGeom prst="straightConnector1">
            <a:avLst/>
          </a:prstGeom>
          <a:ln w="762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0F4272E2-738C-4405-9697-D13EFA33881D}"/>
              </a:ext>
            </a:extLst>
          </p:cNvPr>
          <p:cNvSpPr/>
          <p:nvPr/>
        </p:nvSpPr>
        <p:spPr>
          <a:xfrm>
            <a:off x="6408457" y="5974899"/>
            <a:ext cx="1438227" cy="565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Form</a:t>
            </a:r>
            <a:endParaRPr lang="fr-FR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DC14B68-41EB-4C60-96E2-CFBE526A9599}"/>
              </a:ext>
            </a:extLst>
          </p:cNvPr>
          <p:cNvCxnSpPr>
            <a:stCxn id="52" idx="0"/>
            <a:endCxn id="39" idx="1"/>
          </p:cNvCxnSpPr>
          <p:nvPr/>
        </p:nvCxnSpPr>
        <p:spPr>
          <a:xfrm flipV="1">
            <a:off x="7127571" y="3135974"/>
            <a:ext cx="1861518" cy="2838925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659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37F7-79D1-434E-8652-9FAFE2AF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AD350F-4C42-4DC4-AF18-628EC53C710C}"/>
              </a:ext>
            </a:extLst>
          </p:cNvPr>
          <p:cNvCxnSpPr/>
          <p:nvPr/>
        </p:nvCxnSpPr>
        <p:spPr>
          <a:xfrm flipV="1">
            <a:off x="376788" y="2058549"/>
            <a:ext cx="11519602" cy="735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87F074-28C4-4A39-8511-C89C1F5D5CDF}"/>
              </a:ext>
            </a:extLst>
          </p:cNvPr>
          <p:cNvCxnSpPr/>
          <p:nvPr/>
        </p:nvCxnSpPr>
        <p:spPr>
          <a:xfrm>
            <a:off x="675461" y="1828800"/>
            <a:ext cx="0" cy="7351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D98339D-86E5-4560-B536-117235180639}"/>
              </a:ext>
            </a:extLst>
          </p:cNvPr>
          <p:cNvSpPr/>
          <p:nvPr/>
        </p:nvSpPr>
        <p:spPr>
          <a:xfrm>
            <a:off x="445713" y="2766175"/>
            <a:ext cx="666268" cy="533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22CDD4-53F0-4897-AC1F-F5384A90F7CB}"/>
              </a:ext>
            </a:extLst>
          </p:cNvPr>
          <p:cNvCxnSpPr/>
          <p:nvPr/>
        </p:nvCxnSpPr>
        <p:spPr>
          <a:xfrm>
            <a:off x="6786778" y="1828800"/>
            <a:ext cx="0" cy="5376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D021429-EBA8-4832-898C-F3A9860685E6}"/>
              </a:ext>
            </a:extLst>
          </p:cNvPr>
          <p:cNvSpPr/>
          <p:nvPr/>
        </p:nvSpPr>
        <p:spPr>
          <a:xfrm>
            <a:off x="6499593" y="3299192"/>
            <a:ext cx="666268" cy="533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6D07A3-2A5D-44B7-B8E3-F21FF865EA50}"/>
              </a:ext>
            </a:extLst>
          </p:cNvPr>
          <p:cNvSpPr/>
          <p:nvPr/>
        </p:nvSpPr>
        <p:spPr>
          <a:xfrm>
            <a:off x="748981" y="1982732"/>
            <a:ext cx="601941" cy="291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507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23518F-610B-45B2-AC78-0B2EE51ACD87}"/>
              </a:ext>
            </a:extLst>
          </p:cNvPr>
          <p:cNvCxnSpPr/>
          <p:nvPr/>
        </p:nvCxnSpPr>
        <p:spPr>
          <a:xfrm>
            <a:off x="468687" y="2127473"/>
            <a:ext cx="115471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21EF1F-6C3E-4622-9570-52C397E8B1B9}"/>
              </a:ext>
            </a:extLst>
          </p:cNvPr>
          <p:cNvCxnSpPr/>
          <p:nvPr/>
        </p:nvCxnSpPr>
        <p:spPr>
          <a:xfrm>
            <a:off x="698436" y="1906915"/>
            <a:ext cx="0" cy="6892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F10318-1118-4A3B-B02A-1E9A446C14D4}"/>
              </a:ext>
            </a:extLst>
          </p:cNvPr>
          <p:cNvCxnSpPr/>
          <p:nvPr/>
        </p:nvCxnSpPr>
        <p:spPr>
          <a:xfrm>
            <a:off x="3005114" y="1906915"/>
            <a:ext cx="0" cy="6295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0D481D-2A1A-4421-8FCC-53FC906B10C7}"/>
              </a:ext>
            </a:extLst>
          </p:cNvPr>
          <p:cNvCxnSpPr/>
          <p:nvPr/>
        </p:nvCxnSpPr>
        <p:spPr>
          <a:xfrm>
            <a:off x="5518565" y="1824205"/>
            <a:ext cx="0" cy="71222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799C13D-393D-4F04-AB2F-DD0855A0EBED}"/>
              </a:ext>
            </a:extLst>
          </p:cNvPr>
          <p:cNvSpPr txBox="1"/>
          <p:nvPr/>
        </p:nvSpPr>
        <p:spPr>
          <a:xfrm>
            <a:off x="886830" y="2646706"/>
            <a:ext cx="1857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HomeComponent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A01C46-AA1D-478C-AE2D-6335AC7695A8}"/>
              </a:ext>
            </a:extLst>
          </p:cNvPr>
          <p:cNvSpPr txBox="1"/>
          <p:nvPr/>
        </p:nvSpPr>
        <p:spPr>
          <a:xfrm>
            <a:off x="3364288" y="2646706"/>
            <a:ext cx="1796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StockComponent</a:t>
            </a:r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085BB7-179C-45C8-8624-407BB41F3181}"/>
              </a:ext>
            </a:extLst>
          </p:cNvPr>
          <p:cNvSpPr txBox="1"/>
          <p:nvPr/>
        </p:nvSpPr>
        <p:spPr>
          <a:xfrm>
            <a:off x="5873909" y="2646706"/>
            <a:ext cx="166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AddComponent</a:t>
            </a:r>
            <a:endParaRPr lang="fr-FR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DE25A2-4DA5-46AF-972B-E328CFB45B40}"/>
              </a:ext>
            </a:extLst>
          </p:cNvPr>
          <p:cNvCxnSpPr/>
          <p:nvPr/>
        </p:nvCxnSpPr>
        <p:spPr>
          <a:xfrm>
            <a:off x="7651399" y="1808888"/>
            <a:ext cx="0" cy="71222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1700D7-431E-4464-85EB-BE9B17A3A128}"/>
              </a:ext>
            </a:extLst>
          </p:cNvPr>
          <p:cNvSpPr txBox="1"/>
          <p:nvPr/>
        </p:nvSpPr>
        <p:spPr>
          <a:xfrm>
            <a:off x="7826774" y="2615408"/>
            <a:ext cx="1796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StockComponent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7C6B5F-7C5D-432F-9005-4250FA3784D4}"/>
              </a:ext>
            </a:extLst>
          </p:cNvPr>
          <p:cNvSpPr txBox="1"/>
          <p:nvPr/>
        </p:nvSpPr>
        <p:spPr>
          <a:xfrm>
            <a:off x="799525" y="4064357"/>
            <a:ext cx="14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ArticleService</a:t>
            </a:r>
            <a:endParaRPr lang="fr-FR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6FA677-5735-497D-A28C-6EC34A1ADA42}"/>
              </a:ext>
            </a:extLst>
          </p:cNvPr>
          <p:cNvCxnSpPr/>
          <p:nvPr/>
        </p:nvCxnSpPr>
        <p:spPr>
          <a:xfrm>
            <a:off x="698436" y="3754094"/>
            <a:ext cx="1024219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14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86AA-4303-427A-86D8-5C336157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AE54B-14E9-4095-9FE8-BEEE84AA8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 : </a:t>
            </a:r>
            <a:r>
              <a:rPr lang="fr-FR" b="1" dirty="0" err="1"/>
              <a:t>Vscode</a:t>
            </a:r>
            <a:r>
              <a:rPr lang="fr-FR" dirty="0"/>
              <a:t>, </a:t>
            </a:r>
            <a:r>
              <a:rPr lang="fr-FR" dirty="0" err="1"/>
              <a:t>Jetbrains</a:t>
            </a:r>
            <a:r>
              <a:rPr lang="fr-FR" dirty="0"/>
              <a:t> (</a:t>
            </a:r>
            <a:r>
              <a:rPr lang="fr-FR" dirty="0" err="1"/>
              <a:t>phpstorm</a:t>
            </a:r>
            <a:r>
              <a:rPr lang="fr-FR" dirty="0"/>
              <a:t>, </a:t>
            </a:r>
            <a:r>
              <a:rPr lang="fr-FR" dirty="0" err="1"/>
              <a:t>webstorm</a:t>
            </a:r>
            <a:r>
              <a:rPr lang="fr-FR" dirty="0"/>
              <a:t>, </a:t>
            </a:r>
            <a:r>
              <a:rPr lang="fr-FR" dirty="0" err="1"/>
              <a:t>intellij</a:t>
            </a:r>
            <a:r>
              <a:rPr lang="fr-FR" dirty="0"/>
              <a:t> </a:t>
            </a:r>
            <a:r>
              <a:rPr lang="fr-FR" dirty="0" err="1"/>
              <a:t>ultimate</a:t>
            </a:r>
            <a:r>
              <a:rPr lang="fr-FR" dirty="0"/>
              <a:t>, etc.)</a:t>
            </a:r>
          </a:p>
          <a:p>
            <a:r>
              <a:rPr lang="fr-FR" dirty="0" err="1"/>
              <a:t>Nodejs</a:t>
            </a:r>
            <a:r>
              <a:rPr lang="fr-FR" dirty="0"/>
              <a:t> : </a:t>
            </a:r>
            <a:r>
              <a:rPr lang="fr-FR" b="1" dirty="0" err="1"/>
              <a:t>nvm-windows</a:t>
            </a:r>
            <a:endParaRPr lang="fr-FR" b="1" dirty="0"/>
          </a:p>
          <a:p>
            <a:r>
              <a:rPr lang="fr-FR" dirty="0"/>
              <a:t>SCM : </a:t>
            </a:r>
            <a:r>
              <a:rPr lang="fr-FR" b="1" dirty="0"/>
              <a:t>git</a:t>
            </a:r>
          </a:p>
          <a:p>
            <a:r>
              <a:rPr lang="fr-FR" dirty="0"/>
              <a:t>Navigateur : </a:t>
            </a:r>
            <a:r>
              <a:rPr lang="fr-FR" b="1" dirty="0"/>
              <a:t>Google Chrome</a:t>
            </a:r>
            <a:r>
              <a:rPr lang="fr-FR" dirty="0"/>
              <a:t>, Firefox, Safari</a:t>
            </a:r>
          </a:p>
        </p:txBody>
      </p:sp>
    </p:spTree>
    <p:extLst>
      <p:ext uri="{BB962C8B-B14F-4D97-AF65-F5344CB8AC3E}">
        <p14:creationId xmlns:p14="http://schemas.microsoft.com/office/powerpoint/2010/main" val="2831469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65E8102-6C4E-4EBA-AC24-C3DC393DA892}"/>
              </a:ext>
            </a:extLst>
          </p:cNvPr>
          <p:cNvCxnSpPr/>
          <p:nvPr/>
        </p:nvCxnSpPr>
        <p:spPr>
          <a:xfrm>
            <a:off x="275698" y="1576076"/>
            <a:ext cx="115333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51026D-448C-49D1-A383-45F74FFEC48A}"/>
              </a:ext>
            </a:extLst>
          </p:cNvPr>
          <p:cNvCxnSpPr>
            <a:cxnSpLocks/>
          </p:cNvCxnSpPr>
          <p:nvPr/>
        </p:nvCxnSpPr>
        <p:spPr>
          <a:xfrm>
            <a:off x="1107389" y="1153339"/>
            <a:ext cx="0" cy="88683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0379DC7-C77D-4D81-B9CB-36314C8E6BAA}"/>
              </a:ext>
            </a:extLst>
          </p:cNvPr>
          <p:cNvSpPr/>
          <p:nvPr/>
        </p:nvSpPr>
        <p:spPr>
          <a:xfrm>
            <a:off x="1107389" y="1419847"/>
            <a:ext cx="175519" cy="3262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F45FAE-9A2C-4C92-AFA0-8634813D99A1}"/>
              </a:ext>
            </a:extLst>
          </p:cNvPr>
          <p:cNvSpPr txBox="1"/>
          <p:nvPr/>
        </p:nvSpPr>
        <p:spPr>
          <a:xfrm>
            <a:off x="1282908" y="1902315"/>
            <a:ext cx="56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711BB2-D119-4067-88F3-8C71AF66B53C}"/>
              </a:ext>
            </a:extLst>
          </p:cNvPr>
          <p:cNvSpPr txBox="1"/>
          <p:nvPr/>
        </p:nvSpPr>
        <p:spPr>
          <a:xfrm>
            <a:off x="698436" y="736324"/>
            <a:ext cx="712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event</a:t>
            </a:r>
            <a:endParaRPr lang="fr-FR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7E9967-49A1-4495-A7A8-ADA1D113530F}"/>
              </a:ext>
            </a:extLst>
          </p:cNvPr>
          <p:cNvCxnSpPr>
            <a:cxnSpLocks/>
          </p:cNvCxnSpPr>
          <p:nvPr/>
        </p:nvCxnSpPr>
        <p:spPr>
          <a:xfrm>
            <a:off x="4522221" y="1200151"/>
            <a:ext cx="0" cy="88683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ED7C79E-40DE-4C3E-A6D1-F28326939085}"/>
              </a:ext>
            </a:extLst>
          </p:cNvPr>
          <p:cNvSpPr/>
          <p:nvPr/>
        </p:nvSpPr>
        <p:spPr>
          <a:xfrm>
            <a:off x="4560895" y="1427175"/>
            <a:ext cx="136841" cy="3262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21E19F-B4E2-4B8D-98F0-0FC7D21E7715}"/>
              </a:ext>
            </a:extLst>
          </p:cNvPr>
          <p:cNvCxnSpPr/>
          <p:nvPr/>
        </p:nvCxnSpPr>
        <p:spPr>
          <a:xfrm>
            <a:off x="312458" y="3129178"/>
            <a:ext cx="115471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E0E7BC-24A2-4155-B6D2-17A866F59827}"/>
              </a:ext>
            </a:extLst>
          </p:cNvPr>
          <p:cNvCxnSpPr/>
          <p:nvPr/>
        </p:nvCxnSpPr>
        <p:spPr>
          <a:xfrm>
            <a:off x="1213073" y="1939079"/>
            <a:ext cx="198315" cy="11900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56228D-A4FC-4B45-98C1-EE033DB2FA69}"/>
              </a:ext>
            </a:extLst>
          </p:cNvPr>
          <p:cNvSpPr/>
          <p:nvPr/>
        </p:nvSpPr>
        <p:spPr>
          <a:xfrm>
            <a:off x="1484177" y="2835099"/>
            <a:ext cx="5256651" cy="519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CC9AAD-2111-4CE3-A76E-3017D43BFBED}"/>
              </a:ext>
            </a:extLst>
          </p:cNvPr>
          <p:cNvCxnSpPr/>
          <p:nvPr/>
        </p:nvCxnSpPr>
        <p:spPr>
          <a:xfrm flipV="1">
            <a:off x="6699473" y="1672571"/>
            <a:ext cx="266509" cy="10522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491557-5F6A-421A-853B-26EDF87757B9}"/>
              </a:ext>
            </a:extLst>
          </p:cNvPr>
          <p:cNvCxnSpPr/>
          <p:nvPr/>
        </p:nvCxnSpPr>
        <p:spPr>
          <a:xfrm>
            <a:off x="6986659" y="1105656"/>
            <a:ext cx="41355" cy="10172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8871864-2A77-44AE-99BB-A96DE6F4A7B3}"/>
              </a:ext>
            </a:extLst>
          </p:cNvPr>
          <p:cNvSpPr/>
          <p:nvPr/>
        </p:nvSpPr>
        <p:spPr>
          <a:xfrm>
            <a:off x="6998147" y="1360113"/>
            <a:ext cx="496117" cy="393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922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318E421-AF77-43D1-BA8C-4C04B302FDD3}"/>
              </a:ext>
            </a:extLst>
          </p:cNvPr>
          <p:cNvCxnSpPr/>
          <p:nvPr/>
        </p:nvCxnSpPr>
        <p:spPr>
          <a:xfrm>
            <a:off x="473282" y="1006299"/>
            <a:ext cx="1067872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14D04F-C74F-453A-BC6E-AE50B7D2D2C7}"/>
              </a:ext>
            </a:extLst>
          </p:cNvPr>
          <p:cNvCxnSpPr/>
          <p:nvPr/>
        </p:nvCxnSpPr>
        <p:spPr>
          <a:xfrm>
            <a:off x="735196" y="726006"/>
            <a:ext cx="0" cy="6846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07E691A-CB0A-4324-82B0-657BB780FA17}"/>
              </a:ext>
            </a:extLst>
          </p:cNvPr>
          <p:cNvSpPr/>
          <p:nvPr/>
        </p:nvSpPr>
        <p:spPr>
          <a:xfrm>
            <a:off x="794931" y="873045"/>
            <a:ext cx="7829836" cy="3170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E5C635-DF3A-4799-A8CA-2A31145213CF}"/>
              </a:ext>
            </a:extLst>
          </p:cNvPr>
          <p:cNvCxnSpPr/>
          <p:nvPr/>
        </p:nvCxnSpPr>
        <p:spPr>
          <a:xfrm>
            <a:off x="427333" y="2210183"/>
            <a:ext cx="107752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C84AFD-0E79-4868-B365-8E72B8CB7D85}"/>
              </a:ext>
            </a:extLst>
          </p:cNvPr>
          <p:cNvCxnSpPr/>
          <p:nvPr/>
        </p:nvCxnSpPr>
        <p:spPr>
          <a:xfrm>
            <a:off x="850070" y="1337138"/>
            <a:ext cx="192989" cy="7719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7588464-8475-4DFA-A6AE-EE58A5C0D494}"/>
              </a:ext>
            </a:extLst>
          </p:cNvPr>
          <p:cNvSpPr/>
          <p:nvPr/>
        </p:nvSpPr>
        <p:spPr>
          <a:xfrm>
            <a:off x="1075224" y="2021789"/>
            <a:ext cx="7094641" cy="399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FB78E4-CE84-469D-B863-5FCB2D53150F}"/>
              </a:ext>
            </a:extLst>
          </p:cNvPr>
          <p:cNvCxnSpPr/>
          <p:nvPr/>
        </p:nvCxnSpPr>
        <p:spPr>
          <a:xfrm flipV="1">
            <a:off x="8169865" y="1236048"/>
            <a:ext cx="234344" cy="6157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9C6462-CF41-4E6D-88B4-DB833D7A8C0D}"/>
              </a:ext>
            </a:extLst>
          </p:cNvPr>
          <p:cNvSpPr txBox="1"/>
          <p:nvPr/>
        </p:nvSpPr>
        <p:spPr>
          <a:xfrm>
            <a:off x="10288149" y="64789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2E6D5B-D2A3-40DE-8AC7-4E9A5354119D}"/>
              </a:ext>
            </a:extLst>
          </p:cNvPr>
          <p:cNvSpPr txBox="1"/>
          <p:nvPr/>
        </p:nvSpPr>
        <p:spPr>
          <a:xfrm>
            <a:off x="10072185" y="1851775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ctrlDD</a:t>
            </a:r>
            <a:endParaRPr lang="fr-FR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93C63A-4F42-4660-803C-F28D85168971}"/>
              </a:ext>
            </a:extLst>
          </p:cNvPr>
          <p:cNvCxnSpPr/>
          <p:nvPr/>
        </p:nvCxnSpPr>
        <p:spPr>
          <a:xfrm>
            <a:off x="565947" y="4036708"/>
            <a:ext cx="1067872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79D65C-3B99-46B0-8BF3-1410D4AF23D2}"/>
              </a:ext>
            </a:extLst>
          </p:cNvPr>
          <p:cNvCxnSpPr/>
          <p:nvPr/>
        </p:nvCxnSpPr>
        <p:spPr>
          <a:xfrm>
            <a:off x="827861" y="3756415"/>
            <a:ext cx="0" cy="6846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F84B8D6-3EE0-4C2F-8071-8A859BD198B0}"/>
              </a:ext>
            </a:extLst>
          </p:cNvPr>
          <p:cNvSpPr/>
          <p:nvPr/>
        </p:nvSpPr>
        <p:spPr>
          <a:xfrm>
            <a:off x="887596" y="3903454"/>
            <a:ext cx="155461" cy="3170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372485-33FA-4A6E-9BC2-F5ACB0A58B6A}"/>
              </a:ext>
            </a:extLst>
          </p:cNvPr>
          <p:cNvCxnSpPr/>
          <p:nvPr/>
        </p:nvCxnSpPr>
        <p:spPr>
          <a:xfrm>
            <a:off x="519998" y="5240592"/>
            <a:ext cx="107752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28915D-42F5-4FE2-8F30-F2C3AC4A5786}"/>
              </a:ext>
            </a:extLst>
          </p:cNvPr>
          <p:cNvCxnSpPr/>
          <p:nvPr/>
        </p:nvCxnSpPr>
        <p:spPr>
          <a:xfrm>
            <a:off x="942735" y="4367547"/>
            <a:ext cx="192989" cy="7719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31E1112-477C-4ADC-B9D1-96582434BE4E}"/>
              </a:ext>
            </a:extLst>
          </p:cNvPr>
          <p:cNvSpPr/>
          <p:nvPr/>
        </p:nvSpPr>
        <p:spPr>
          <a:xfrm>
            <a:off x="1167889" y="5052198"/>
            <a:ext cx="7094641" cy="399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A10CEAD-25BE-4D7B-A7E8-0E9D8C8AF24A}"/>
              </a:ext>
            </a:extLst>
          </p:cNvPr>
          <p:cNvCxnSpPr/>
          <p:nvPr/>
        </p:nvCxnSpPr>
        <p:spPr>
          <a:xfrm flipV="1">
            <a:off x="8262530" y="4266457"/>
            <a:ext cx="234344" cy="6157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5A265A-349F-4CEA-A9D3-EB3ED1949B24}"/>
              </a:ext>
            </a:extLst>
          </p:cNvPr>
          <p:cNvSpPr txBox="1"/>
          <p:nvPr/>
        </p:nvSpPr>
        <p:spPr>
          <a:xfrm>
            <a:off x="10380814" y="367830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88BF8A-ADA9-4730-86B0-4E0571280364}"/>
              </a:ext>
            </a:extLst>
          </p:cNvPr>
          <p:cNvSpPr txBox="1"/>
          <p:nvPr/>
        </p:nvSpPr>
        <p:spPr>
          <a:xfrm>
            <a:off x="10164850" y="4882184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ctrlDD</a:t>
            </a:r>
            <a:endParaRPr lang="fr-FR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F0FB30E-B564-4050-897D-09DA616F662A}"/>
              </a:ext>
            </a:extLst>
          </p:cNvPr>
          <p:cNvCxnSpPr/>
          <p:nvPr/>
        </p:nvCxnSpPr>
        <p:spPr>
          <a:xfrm>
            <a:off x="8624767" y="3623137"/>
            <a:ext cx="0" cy="96726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A695849-B8DC-402B-BDE2-6F6378CB9F2C}"/>
              </a:ext>
            </a:extLst>
          </p:cNvPr>
          <p:cNvSpPr/>
          <p:nvPr/>
        </p:nvSpPr>
        <p:spPr>
          <a:xfrm>
            <a:off x="8625534" y="3878193"/>
            <a:ext cx="155461" cy="3170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16D1ECF-8A85-4A21-B029-798A45EDDD0C}"/>
              </a:ext>
            </a:extLst>
          </p:cNvPr>
          <p:cNvCxnSpPr/>
          <p:nvPr/>
        </p:nvCxnSpPr>
        <p:spPr>
          <a:xfrm>
            <a:off x="4415771" y="3678300"/>
            <a:ext cx="0" cy="7627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8EBA2B8-1412-417C-B287-D06AFD674243}"/>
              </a:ext>
            </a:extLst>
          </p:cNvPr>
          <p:cNvSpPr/>
          <p:nvPr/>
        </p:nvSpPr>
        <p:spPr>
          <a:xfrm>
            <a:off x="4408879" y="3880924"/>
            <a:ext cx="427329" cy="357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409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B125-2D88-45B7-81C1-41AFF0C02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Observable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D0DF65-E5A5-4646-8C2E-D2D9D29CFC54}"/>
              </a:ext>
            </a:extLst>
          </p:cNvPr>
          <p:cNvCxnSpPr/>
          <p:nvPr/>
        </p:nvCxnSpPr>
        <p:spPr>
          <a:xfrm>
            <a:off x="441118" y="2210183"/>
            <a:ext cx="114185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98BA93-CBB1-4B4F-A627-AAEC319ACF5C}"/>
              </a:ext>
            </a:extLst>
          </p:cNvPr>
          <p:cNvCxnSpPr/>
          <p:nvPr/>
        </p:nvCxnSpPr>
        <p:spPr>
          <a:xfrm>
            <a:off x="1203883" y="1888535"/>
            <a:ext cx="0" cy="7627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0B939E2-5CC3-40BD-BC03-A3DF2A10CCA5}"/>
              </a:ext>
            </a:extLst>
          </p:cNvPr>
          <p:cNvSpPr/>
          <p:nvPr/>
        </p:nvSpPr>
        <p:spPr>
          <a:xfrm>
            <a:off x="3225672" y="1985029"/>
            <a:ext cx="487066" cy="519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7E55719-7AC1-4032-A944-8A17293368B9}"/>
              </a:ext>
            </a:extLst>
          </p:cNvPr>
          <p:cNvSpPr/>
          <p:nvPr/>
        </p:nvSpPr>
        <p:spPr>
          <a:xfrm>
            <a:off x="4714064" y="1985028"/>
            <a:ext cx="487066" cy="519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C38D19-3137-4A8B-B947-4F0E10536DF3}"/>
              </a:ext>
            </a:extLst>
          </p:cNvPr>
          <p:cNvSpPr/>
          <p:nvPr/>
        </p:nvSpPr>
        <p:spPr>
          <a:xfrm>
            <a:off x="8096731" y="1985027"/>
            <a:ext cx="487066" cy="519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79E3C8-468C-46FF-9E8D-7F9C97676375}"/>
              </a:ext>
            </a:extLst>
          </p:cNvPr>
          <p:cNvCxnSpPr/>
          <p:nvPr/>
        </p:nvCxnSpPr>
        <p:spPr>
          <a:xfrm>
            <a:off x="9304824" y="1856370"/>
            <a:ext cx="0" cy="8592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FCFAE5-7607-4DF1-BC16-24FF88D65362}"/>
              </a:ext>
            </a:extLst>
          </p:cNvPr>
          <p:cNvCxnSpPr/>
          <p:nvPr/>
        </p:nvCxnSpPr>
        <p:spPr>
          <a:xfrm>
            <a:off x="441118" y="3575656"/>
            <a:ext cx="114185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4C39A3-B20A-4072-9158-A7E9D390CD50}"/>
              </a:ext>
            </a:extLst>
          </p:cNvPr>
          <p:cNvCxnSpPr/>
          <p:nvPr/>
        </p:nvCxnSpPr>
        <p:spPr>
          <a:xfrm>
            <a:off x="1203883" y="3254008"/>
            <a:ext cx="0" cy="7627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460B500-8789-43B8-967C-D13B487A0B2B}"/>
              </a:ext>
            </a:extLst>
          </p:cNvPr>
          <p:cNvSpPr/>
          <p:nvPr/>
        </p:nvSpPr>
        <p:spPr>
          <a:xfrm>
            <a:off x="3225672" y="3350502"/>
            <a:ext cx="487066" cy="519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314C94-1C1A-480A-9C8B-622A7D7B5D0A}"/>
              </a:ext>
            </a:extLst>
          </p:cNvPr>
          <p:cNvSpPr/>
          <p:nvPr/>
        </p:nvSpPr>
        <p:spPr>
          <a:xfrm>
            <a:off x="4714064" y="3350501"/>
            <a:ext cx="487066" cy="519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FDB1FAD-489C-4121-B43E-E39887409AFD}"/>
              </a:ext>
            </a:extLst>
          </p:cNvPr>
          <p:cNvSpPr/>
          <p:nvPr/>
        </p:nvSpPr>
        <p:spPr>
          <a:xfrm>
            <a:off x="8096731" y="3350500"/>
            <a:ext cx="487066" cy="519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B08E1EC-2EA9-4153-81AA-2228043A9FBD}"/>
              </a:ext>
            </a:extLst>
          </p:cNvPr>
          <p:cNvCxnSpPr/>
          <p:nvPr/>
        </p:nvCxnSpPr>
        <p:spPr>
          <a:xfrm>
            <a:off x="9677017" y="3391091"/>
            <a:ext cx="229749" cy="358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E1EE9EC-32BF-4B42-BA09-9401F2FA0F38}"/>
              </a:ext>
            </a:extLst>
          </p:cNvPr>
          <p:cNvCxnSpPr/>
          <p:nvPr/>
        </p:nvCxnSpPr>
        <p:spPr>
          <a:xfrm flipH="1">
            <a:off x="9649453" y="3350500"/>
            <a:ext cx="289478" cy="4311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7FBF8C-7D7C-425A-A862-0C71C90028AC}"/>
              </a:ext>
            </a:extLst>
          </p:cNvPr>
          <p:cNvCxnSpPr/>
          <p:nvPr/>
        </p:nvCxnSpPr>
        <p:spPr>
          <a:xfrm>
            <a:off x="408953" y="5175473"/>
            <a:ext cx="114185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688089-68C1-40AB-9664-7276822E9276}"/>
              </a:ext>
            </a:extLst>
          </p:cNvPr>
          <p:cNvCxnSpPr/>
          <p:nvPr/>
        </p:nvCxnSpPr>
        <p:spPr>
          <a:xfrm>
            <a:off x="1171718" y="4853825"/>
            <a:ext cx="0" cy="7627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907F6C3-6656-4A31-9258-B6B04F4551B4}"/>
              </a:ext>
            </a:extLst>
          </p:cNvPr>
          <p:cNvSpPr/>
          <p:nvPr/>
        </p:nvSpPr>
        <p:spPr>
          <a:xfrm>
            <a:off x="3193507" y="4950319"/>
            <a:ext cx="487066" cy="519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9DE073-245D-4D72-81D5-C315223F8694}"/>
              </a:ext>
            </a:extLst>
          </p:cNvPr>
          <p:cNvSpPr/>
          <p:nvPr/>
        </p:nvSpPr>
        <p:spPr>
          <a:xfrm>
            <a:off x="4681899" y="4950318"/>
            <a:ext cx="487066" cy="519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3FB801B-8D92-475E-8028-CBFCA585DC08}"/>
              </a:ext>
            </a:extLst>
          </p:cNvPr>
          <p:cNvCxnSpPr/>
          <p:nvPr/>
        </p:nvCxnSpPr>
        <p:spPr>
          <a:xfrm>
            <a:off x="5872377" y="4500012"/>
            <a:ext cx="712221" cy="148417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CD84951-5307-475A-97A1-081355DEBB79}"/>
              </a:ext>
            </a:extLst>
          </p:cNvPr>
          <p:cNvSpPr txBox="1"/>
          <p:nvPr/>
        </p:nvSpPr>
        <p:spPr>
          <a:xfrm>
            <a:off x="3193507" y="2577432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20FDCE-CBAF-4A35-9840-D29E18F65E67}"/>
              </a:ext>
            </a:extLst>
          </p:cNvPr>
          <p:cNvSpPr txBox="1"/>
          <p:nvPr/>
        </p:nvSpPr>
        <p:spPr>
          <a:xfrm>
            <a:off x="8873447" y="2664602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complete</a:t>
            </a:r>
            <a:endParaRPr lang="fr-F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270E28-313B-4BF2-BAC7-8036FC09CDE0}"/>
              </a:ext>
            </a:extLst>
          </p:cNvPr>
          <p:cNvSpPr txBox="1"/>
          <p:nvPr/>
        </p:nvSpPr>
        <p:spPr>
          <a:xfrm>
            <a:off x="9511598" y="3933298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error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9680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AE7A-ABF5-46CF-B305-347E4C55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F34DE7-AED4-431C-BDA4-C4C85D88C88E}"/>
              </a:ext>
            </a:extLst>
          </p:cNvPr>
          <p:cNvSpPr/>
          <p:nvPr/>
        </p:nvSpPr>
        <p:spPr>
          <a:xfrm>
            <a:off x="1061439" y="2766175"/>
            <a:ext cx="1415252" cy="122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8FD97D-C1BF-475A-B1E1-BAE8A2EB6BDC}"/>
              </a:ext>
            </a:extLst>
          </p:cNvPr>
          <p:cNvSpPr/>
          <p:nvPr/>
        </p:nvSpPr>
        <p:spPr>
          <a:xfrm>
            <a:off x="5427431" y="1351689"/>
            <a:ext cx="1415252" cy="122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serveur dev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9C1AA-3BC0-414C-85D5-7AAC065F21DC}"/>
              </a:ext>
            </a:extLst>
          </p:cNvPr>
          <p:cNvSpPr txBox="1"/>
          <p:nvPr/>
        </p:nvSpPr>
        <p:spPr>
          <a:xfrm>
            <a:off x="5330171" y="882235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localhost:4200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52E0E8-3F63-45AF-82E4-036EA829F3CE}"/>
              </a:ext>
            </a:extLst>
          </p:cNvPr>
          <p:cNvSpPr/>
          <p:nvPr/>
        </p:nvSpPr>
        <p:spPr>
          <a:xfrm>
            <a:off x="5472077" y="3939426"/>
            <a:ext cx="1415252" cy="122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back-end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21C7CC-EA16-4436-8900-B6DCD68BD40B}"/>
              </a:ext>
            </a:extLst>
          </p:cNvPr>
          <p:cNvSpPr txBox="1"/>
          <p:nvPr/>
        </p:nvSpPr>
        <p:spPr>
          <a:xfrm>
            <a:off x="5427431" y="3547321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localhost:3000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1C7E47-48A4-4812-8566-E7ED0F0B454D}"/>
              </a:ext>
            </a:extLst>
          </p:cNvPr>
          <p:cNvCxnSpPr/>
          <p:nvPr/>
        </p:nvCxnSpPr>
        <p:spPr>
          <a:xfrm flipV="1">
            <a:off x="2536426" y="1805825"/>
            <a:ext cx="2848885" cy="129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BDED55-4992-4B0A-9DAD-873B7DF4D0B3}"/>
              </a:ext>
            </a:extLst>
          </p:cNvPr>
          <p:cNvCxnSpPr/>
          <p:nvPr/>
        </p:nvCxnSpPr>
        <p:spPr>
          <a:xfrm flipH="1">
            <a:off x="2476691" y="2207798"/>
            <a:ext cx="2950740" cy="1339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780ECA-1499-4682-A515-9B22B531EBC9}"/>
              </a:ext>
            </a:extLst>
          </p:cNvPr>
          <p:cNvCxnSpPr/>
          <p:nvPr/>
        </p:nvCxnSpPr>
        <p:spPr>
          <a:xfrm>
            <a:off x="2476691" y="3786259"/>
            <a:ext cx="2995386" cy="4778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EBC991-0E26-4EC7-9F5D-C21C508B5870}"/>
              </a:ext>
            </a:extLst>
          </p:cNvPr>
          <p:cNvCxnSpPr/>
          <p:nvPr/>
        </p:nvCxnSpPr>
        <p:spPr>
          <a:xfrm flipH="1" flipV="1">
            <a:off x="2292892" y="4025198"/>
            <a:ext cx="3092419" cy="7214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588E225-19FA-4AD7-9E89-0AEA09CB5F37}"/>
              </a:ext>
            </a:extLst>
          </p:cNvPr>
          <p:cNvSpPr/>
          <p:nvPr/>
        </p:nvSpPr>
        <p:spPr>
          <a:xfrm>
            <a:off x="1707302" y="3664492"/>
            <a:ext cx="726006" cy="7214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CORS</a:t>
            </a:r>
          </a:p>
        </p:txBody>
      </p:sp>
    </p:spTree>
    <p:extLst>
      <p:ext uri="{BB962C8B-B14F-4D97-AF65-F5344CB8AC3E}">
        <p14:creationId xmlns:p14="http://schemas.microsoft.com/office/powerpoint/2010/main" val="2040838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5E8F79-B3E8-4A92-8131-B77A5E5F108D}"/>
              </a:ext>
            </a:extLst>
          </p:cNvPr>
          <p:cNvSpPr/>
          <p:nvPr/>
        </p:nvSpPr>
        <p:spPr>
          <a:xfrm>
            <a:off x="946565" y="2545616"/>
            <a:ext cx="1052249" cy="883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FA6702-5AFA-4E53-8DF8-DD9A55231909}"/>
              </a:ext>
            </a:extLst>
          </p:cNvPr>
          <p:cNvSpPr/>
          <p:nvPr/>
        </p:nvSpPr>
        <p:spPr>
          <a:xfrm>
            <a:off x="4637096" y="2629092"/>
            <a:ext cx="1052249" cy="883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reverse proxy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AAC9B9-1C8A-4A75-9B4B-E33CF2710BCB}"/>
              </a:ext>
            </a:extLst>
          </p:cNvPr>
          <p:cNvSpPr/>
          <p:nvPr/>
        </p:nvSpPr>
        <p:spPr>
          <a:xfrm>
            <a:off x="7255465" y="726006"/>
            <a:ext cx="1047655" cy="79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660DF4-1ACA-440F-A004-1C39ECFAC640}"/>
              </a:ext>
            </a:extLst>
          </p:cNvPr>
          <p:cNvSpPr/>
          <p:nvPr/>
        </p:nvSpPr>
        <p:spPr>
          <a:xfrm>
            <a:off x="6268311" y="4632500"/>
            <a:ext cx="1047655" cy="79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F2F033-6635-4386-89B7-3AD6A3AA9EFA}"/>
              </a:ext>
            </a:extLst>
          </p:cNvPr>
          <p:cNvSpPr/>
          <p:nvPr/>
        </p:nvSpPr>
        <p:spPr>
          <a:xfrm>
            <a:off x="8266361" y="4968700"/>
            <a:ext cx="1047655" cy="79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5110B5-1DDC-4D5A-8F07-D6289D4C61D8}"/>
              </a:ext>
            </a:extLst>
          </p:cNvPr>
          <p:cNvSpPr/>
          <p:nvPr/>
        </p:nvSpPr>
        <p:spPr>
          <a:xfrm>
            <a:off x="8655400" y="3237160"/>
            <a:ext cx="1047655" cy="79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718C7A-AEC5-4B21-B6BC-772EAEE1E04A}"/>
              </a:ext>
            </a:extLst>
          </p:cNvPr>
          <p:cNvSpPr/>
          <p:nvPr/>
        </p:nvSpPr>
        <p:spPr>
          <a:xfrm>
            <a:off x="9703055" y="1755280"/>
            <a:ext cx="1047655" cy="79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537F01-60D1-4D50-9466-8E845A1A5F52}"/>
              </a:ext>
            </a:extLst>
          </p:cNvPr>
          <p:cNvCxnSpPr/>
          <p:nvPr/>
        </p:nvCxnSpPr>
        <p:spPr>
          <a:xfrm>
            <a:off x="1998814" y="2789150"/>
            <a:ext cx="2743200" cy="582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CEC633-EC95-4C26-8690-651637B821A8}"/>
              </a:ext>
            </a:extLst>
          </p:cNvPr>
          <p:cNvCxnSpPr/>
          <p:nvPr/>
        </p:nvCxnSpPr>
        <p:spPr>
          <a:xfrm flipH="1" flipV="1">
            <a:off x="1998814" y="3133773"/>
            <a:ext cx="2638282" cy="1033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D43DC9-B83F-44F5-9FD4-92357EDECA05}"/>
              </a:ext>
            </a:extLst>
          </p:cNvPr>
          <p:cNvCxnSpPr>
            <a:endCxn id="6" idx="1"/>
          </p:cNvCxnSpPr>
          <p:nvPr/>
        </p:nvCxnSpPr>
        <p:spPr>
          <a:xfrm flipV="1">
            <a:off x="5689345" y="1121174"/>
            <a:ext cx="1566120" cy="16970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10A809-A82C-48CB-B9AA-FD60392BCCE4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5689345" y="2150448"/>
            <a:ext cx="4013710" cy="9203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B6D885-5E9A-4447-92B0-50F10E3A0DEC}"/>
              </a:ext>
            </a:extLst>
          </p:cNvPr>
          <p:cNvCxnSpPr/>
          <p:nvPr/>
        </p:nvCxnSpPr>
        <p:spPr>
          <a:xfrm>
            <a:off x="5689345" y="3213419"/>
            <a:ext cx="2999752" cy="2734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D9F860-E5A2-4F85-978A-78266F025510}"/>
              </a:ext>
            </a:extLst>
          </p:cNvPr>
          <p:cNvCxnSpPr>
            <a:endCxn id="7" idx="0"/>
          </p:cNvCxnSpPr>
          <p:nvPr/>
        </p:nvCxnSpPr>
        <p:spPr>
          <a:xfrm>
            <a:off x="5582894" y="3512476"/>
            <a:ext cx="1209245" cy="11200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48354C-FEE5-4132-8674-492C94529E8B}"/>
              </a:ext>
            </a:extLst>
          </p:cNvPr>
          <p:cNvCxnSpPr/>
          <p:nvPr/>
        </p:nvCxnSpPr>
        <p:spPr>
          <a:xfrm>
            <a:off x="5725339" y="3361990"/>
            <a:ext cx="2930061" cy="16067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A831F52-9770-43A4-B371-CADD24B8E03C}"/>
              </a:ext>
            </a:extLst>
          </p:cNvPr>
          <p:cNvSpPr txBox="1"/>
          <p:nvPr/>
        </p:nvSpPr>
        <p:spPr>
          <a:xfrm>
            <a:off x="4154624" y="2137993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domain.com</a:t>
            </a:r>
          </a:p>
        </p:txBody>
      </p:sp>
    </p:spTree>
    <p:extLst>
      <p:ext uri="{BB962C8B-B14F-4D97-AF65-F5344CB8AC3E}">
        <p14:creationId xmlns:p14="http://schemas.microsoft.com/office/powerpoint/2010/main" val="3216009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AE7A-ABF5-46CF-B305-347E4C55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F34DE7-AED4-431C-BDA4-C4C85D88C88E}"/>
              </a:ext>
            </a:extLst>
          </p:cNvPr>
          <p:cNvSpPr/>
          <p:nvPr/>
        </p:nvSpPr>
        <p:spPr>
          <a:xfrm>
            <a:off x="1061439" y="2766175"/>
            <a:ext cx="1415252" cy="122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8FD97D-C1BF-475A-B1E1-BAE8A2EB6BDC}"/>
              </a:ext>
            </a:extLst>
          </p:cNvPr>
          <p:cNvSpPr/>
          <p:nvPr/>
        </p:nvSpPr>
        <p:spPr>
          <a:xfrm>
            <a:off x="5427431" y="1351689"/>
            <a:ext cx="1415252" cy="122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serveur dev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9C1AA-3BC0-414C-85D5-7AAC065F21DC}"/>
              </a:ext>
            </a:extLst>
          </p:cNvPr>
          <p:cNvSpPr txBox="1"/>
          <p:nvPr/>
        </p:nvSpPr>
        <p:spPr>
          <a:xfrm>
            <a:off x="5330171" y="882235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localhost:4200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52E0E8-3F63-45AF-82E4-036EA829F3CE}"/>
              </a:ext>
            </a:extLst>
          </p:cNvPr>
          <p:cNvSpPr/>
          <p:nvPr/>
        </p:nvSpPr>
        <p:spPr>
          <a:xfrm>
            <a:off x="5472077" y="3939426"/>
            <a:ext cx="1415252" cy="122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back-end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21C7CC-EA16-4436-8900-B6DCD68BD40B}"/>
              </a:ext>
            </a:extLst>
          </p:cNvPr>
          <p:cNvSpPr txBox="1"/>
          <p:nvPr/>
        </p:nvSpPr>
        <p:spPr>
          <a:xfrm>
            <a:off x="5427431" y="3547321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localhost:3000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1C7E47-48A4-4812-8566-E7ED0F0B454D}"/>
              </a:ext>
            </a:extLst>
          </p:cNvPr>
          <p:cNvCxnSpPr/>
          <p:nvPr/>
        </p:nvCxnSpPr>
        <p:spPr>
          <a:xfrm flipV="1">
            <a:off x="2536426" y="1805825"/>
            <a:ext cx="2848885" cy="129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BDED55-4992-4B0A-9DAD-873B7DF4D0B3}"/>
              </a:ext>
            </a:extLst>
          </p:cNvPr>
          <p:cNvCxnSpPr/>
          <p:nvPr/>
        </p:nvCxnSpPr>
        <p:spPr>
          <a:xfrm flipH="1">
            <a:off x="2476691" y="2207798"/>
            <a:ext cx="2950740" cy="1339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780ECA-1499-4682-A515-9B22B531EBC9}"/>
              </a:ext>
            </a:extLst>
          </p:cNvPr>
          <p:cNvCxnSpPr>
            <a:cxnSpLocks/>
          </p:cNvCxnSpPr>
          <p:nvPr/>
        </p:nvCxnSpPr>
        <p:spPr>
          <a:xfrm>
            <a:off x="6299711" y="2693684"/>
            <a:ext cx="87304" cy="1189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EBC991-0E26-4EC7-9F5D-C21C508B5870}"/>
              </a:ext>
            </a:extLst>
          </p:cNvPr>
          <p:cNvCxnSpPr>
            <a:cxnSpLocks/>
          </p:cNvCxnSpPr>
          <p:nvPr/>
        </p:nvCxnSpPr>
        <p:spPr>
          <a:xfrm flipH="1" flipV="1">
            <a:off x="5706959" y="2601320"/>
            <a:ext cx="119469" cy="12308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588E225-19FA-4AD7-9E89-0AEA09CB5F37}"/>
              </a:ext>
            </a:extLst>
          </p:cNvPr>
          <p:cNvSpPr/>
          <p:nvPr/>
        </p:nvSpPr>
        <p:spPr>
          <a:xfrm>
            <a:off x="1707302" y="3664492"/>
            <a:ext cx="726006" cy="7214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CORS</a:t>
            </a:r>
          </a:p>
        </p:txBody>
      </p:sp>
    </p:spTree>
    <p:extLst>
      <p:ext uri="{BB962C8B-B14F-4D97-AF65-F5344CB8AC3E}">
        <p14:creationId xmlns:p14="http://schemas.microsoft.com/office/powerpoint/2010/main" val="704393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BD344-1790-46A1-9CB9-1865D1F4A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Reste a faire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9DF9-34EC-4697-A661-13211DB8D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trike="sngStrike" dirty="0"/>
              <a:t>Pipe</a:t>
            </a:r>
          </a:p>
          <a:p>
            <a:r>
              <a:rPr lang="fr-FR" strike="sngStrike" dirty="0"/>
              <a:t>Directive</a:t>
            </a:r>
          </a:p>
          <a:p>
            <a:r>
              <a:rPr lang="fr-FR" strike="sngStrike" dirty="0" err="1"/>
              <a:t>Cypress</a:t>
            </a:r>
            <a:endParaRPr lang="fr-FR" strike="sngStrike" dirty="0"/>
          </a:p>
          <a:p>
            <a:r>
              <a:rPr lang="fr-FR" strike="sngStrike" dirty="0"/>
              <a:t>Test unitaire</a:t>
            </a:r>
          </a:p>
          <a:p>
            <a:r>
              <a:rPr lang="fr-FR" dirty="0"/>
              <a:t>Mise en prod</a:t>
            </a:r>
          </a:p>
          <a:p>
            <a:r>
              <a:rPr lang="fr-FR"/>
              <a:t>Lint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7352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8C1224-5181-4C56-A26F-482AE2E6D673}"/>
              </a:ext>
            </a:extLst>
          </p:cNvPr>
          <p:cNvCxnSpPr/>
          <p:nvPr/>
        </p:nvCxnSpPr>
        <p:spPr>
          <a:xfrm>
            <a:off x="399763" y="1029274"/>
            <a:ext cx="114414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21C521-F5B0-43A8-9DC5-C42678E842A1}"/>
              </a:ext>
            </a:extLst>
          </p:cNvPr>
          <p:cNvCxnSpPr/>
          <p:nvPr/>
        </p:nvCxnSpPr>
        <p:spPr>
          <a:xfrm>
            <a:off x="909805" y="758171"/>
            <a:ext cx="0" cy="6432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43BBEF2-E57B-4313-995A-A21F9FC790F9}"/>
              </a:ext>
            </a:extLst>
          </p:cNvPr>
          <p:cNvSpPr/>
          <p:nvPr/>
        </p:nvSpPr>
        <p:spPr>
          <a:xfrm>
            <a:off x="2612244" y="723710"/>
            <a:ext cx="652485" cy="675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91E4F8-F1CA-4244-9D05-3669D9B3E469}"/>
              </a:ext>
            </a:extLst>
          </p:cNvPr>
          <p:cNvSpPr/>
          <p:nvPr/>
        </p:nvSpPr>
        <p:spPr>
          <a:xfrm>
            <a:off x="4967168" y="723710"/>
            <a:ext cx="652485" cy="675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D398DE-44FC-4342-A637-E93E1860F796}"/>
              </a:ext>
            </a:extLst>
          </p:cNvPr>
          <p:cNvSpPr/>
          <p:nvPr/>
        </p:nvSpPr>
        <p:spPr>
          <a:xfrm>
            <a:off x="6096000" y="723710"/>
            <a:ext cx="652485" cy="675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55D2BF-DF59-470E-A7CB-C5C233E95DB9}"/>
              </a:ext>
            </a:extLst>
          </p:cNvPr>
          <p:cNvCxnSpPr/>
          <p:nvPr/>
        </p:nvCxnSpPr>
        <p:spPr>
          <a:xfrm>
            <a:off x="7976876" y="684651"/>
            <a:ext cx="0" cy="8179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B243800-9786-493A-B336-7B74E2EC122C}"/>
              </a:ext>
            </a:extLst>
          </p:cNvPr>
          <p:cNvSpPr txBox="1"/>
          <p:nvPr/>
        </p:nvSpPr>
        <p:spPr>
          <a:xfrm>
            <a:off x="7544949" y="1617431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complete</a:t>
            </a:r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04F9BB-17DF-4B15-8C98-62EE3B53364D}"/>
              </a:ext>
            </a:extLst>
          </p:cNvPr>
          <p:cNvSpPr txBox="1"/>
          <p:nvPr/>
        </p:nvSpPr>
        <p:spPr>
          <a:xfrm>
            <a:off x="6046987" y="161743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FE2837-8A51-4601-87A4-03A97195061E}"/>
              </a:ext>
            </a:extLst>
          </p:cNvPr>
          <p:cNvSpPr txBox="1"/>
          <p:nvPr/>
        </p:nvSpPr>
        <p:spPr>
          <a:xfrm>
            <a:off x="5024169" y="161743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D45EE2-566D-4164-8500-28C1297AFDCB}"/>
              </a:ext>
            </a:extLst>
          </p:cNvPr>
          <p:cNvSpPr txBox="1"/>
          <p:nvPr/>
        </p:nvSpPr>
        <p:spPr>
          <a:xfrm>
            <a:off x="2640744" y="1599918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DC5F50-1EBC-47E3-9072-ACABAF5FCEAA}"/>
              </a:ext>
            </a:extLst>
          </p:cNvPr>
          <p:cNvCxnSpPr/>
          <p:nvPr/>
        </p:nvCxnSpPr>
        <p:spPr>
          <a:xfrm>
            <a:off x="370636" y="2675041"/>
            <a:ext cx="114414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22E6E0-6778-4752-9DB5-7ECF0BF45523}"/>
              </a:ext>
            </a:extLst>
          </p:cNvPr>
          <p:cNvCxnSpPr/>
          <p:nvPr/>
        </p:nvCxnSpPr>
        <p:spPr>
          <a:xfrm>
            <a:off x="880678" y="2403938"/>
            <a:ext cx="0" cy="6432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35FADA8-E8B1-4227-B687-431DDDD367D1}"/>
              </a:ext>
            </a:extLst>
          </p:cNvPr>
          <p:cNvSpPr/>
          <p:nvPr/>
        </p:nvSpPr>
        <p:spPr>
          <a:xfrm>
            <a:off x="2583117" y="2369477"/>
            <a:ext cx="652485" cy="675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DA5F15D-162A-44D6-A9B6-BAFFF84FD02F}"/>
              </a:ext>
            </a:extLst>
          </p:cNvPr>
          <p:cNvSpPr/>
          <p:nvPr/>
        </p:nvSpPr>
        <p:spPr>
          <a:xfrm>
            <a:off x="4938041" y="2369477"/>
            <a:ext cx="652485" cy="675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A634E7-A0BD-4804-8889-7E5CC34E0C9C}"/>
              </a:ext>
            </a:extLst>
          </p:cNvPr>
          <p:cNvSpPr/>
          <p:nvPr/>
        </p:nvSpPr>
        <p:spPr>
          <a:xfrm>
            <a:off x="6066873" y="2369477"/>
            <a:ext cx="652485" cy="675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E6EB7B-A393-4E8C-9A9B-A37813F17A8C}"/>
              </a:ext>
            </a:extLst>
          </p:cNvPr>
          <p:cNvSpPr txBox="1"/>
          <p:nvPr/>
        </p:nvSpPr>
        <p:spPr>
          <a:xfrm>
            <a:off x="6017860" y="3263198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744A98-ED76-4D8F-967C-62526FFDDA1F}"/>
              </a:ext>
            </a:extLst>
          </p:cNvPr>
          <p:cNvSpPr txBox="1"/>
          <p:nvPr/>
        </p:nvSpPr>
        <p:spPr>
          <a:xfrm>
            <a:off x="4995042" y="3263198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204687-526A-4324-B10F-4474574D5FB5}"/>
              </a:ext>
            </a:extLst>
          </p:cNvPr>
          <p:cNvSpPr txBox="1"/>
          <p:nvPr/>
        </p:nvSpPr>
        <p:spPr>
          <a:xfrm>
            <a:off x="2611617" y="3245685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3BE9777-D2FE-458C-A641-101D4B7BFA1B}"/>
              </a:ext>
            </a:extLst>
          </p:cNvPr>
          <p:cNvCxnSpPr/>
          <p:nvPr/>
        </p:nvCxnSpPr>
        <p:spPr>
          <a:xfrm>
            <a:off x="9157785" y="2403938"/>
            <a:ext cx="335433" cy="5919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44A171-15E2-45C8-977D-8423BCA2E198}"/>
              </a:ext>
            </a:extLst>
          </p:cNvPr>
          <p:cNvCxnSpPr/>
          <p:nvPr/>
        </p:nvCxnSpPr>
        <p:spPr>
          <a:xfrm flipH="1">
            <a:off x="9171569" y="2382495"/>
            <a:ext cx="307863" cy="58509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E5E022B-5689-4DBF-BAEB-B364E3EE918B}"/>
              </a:ext>
            </a:extLst>
          </p:cNvPr>
          <p:cNvSpPr txBox="1"/>
          <p:nvPr/>
        </p:nvSpPr>
        <p:spPr>
          <a:xfrm>
            <a:off x="8984901" y="3288166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error</a:t>
            </a:r>
            <a:endParaRPr lang="fr-FR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2F41DF-63D3-46D1-A9CB-2FCDD2A3564E}"/>
              </a:ext>
            </a:extLst>
          </p:cNvPr>
          <p:cNvCxnSpPr/>
          <p:nvPr/>
        </p:nvCxnSpPr>
        <p:spPr>
          <a:xfrm>
            <a:off x="467896" y="4370587"/>
            <a:ext cx="114414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CF1E93-ADC9-4C97-9C71-FFEE2482ACAC}"/>
              </a:ext>
            </a:extLst>
          </p:cNvPr>
          <p:cNvCxnSpPr/>
          <p:nvPr/>
        </p:nvCxnSpPr>
        <p:spPr>
          <a:xfrm>
            <a:off x="977938" y="4099484"/>
            <a:ext cx="0" cy="6432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0FF9A655-307A-4E56-B723-6AA28953A8EC}"/>
              </a:ext>
            </a:extLst>
          </p:cNvPr>
          <p:cNvSpPr/>
          <p:nvPr/>
        </p:nvSpPr>
        <p:spPr>
          <a:xfrm>
            <a:off x="2680377" y="4065023"/>
            <a:ext cx="652485" cy="675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7CEB27C-87D7-465F-8A0A-133CB82B0FCC}"/>
              </a:ext>
            </a:extLst>
          </p:cNvPr>
          <p:cNvSpPr/>
          <p:nvPr/>
        </p:nvSpPr>
        <p:spPr>
          <a:xfrm>
            <a:off x="5035301" y="4065023"/>
            <a:ext cx="652485" cy="675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AB203D8-C374-4CD6-9EF8-237310EB9653}"/>
              </a:ext>
            </a:extLst>
          </p:cNvPr>
          <p:cNvSpPr/>
          <p:nvPr/>
        </p:nvSpPr>
        <p:spPr>
          <a:xfrm>
            <a:off x="6164133" y="4065023"/>
            <a:ext cx="652485" cy="675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DDA88C-B224-47EC-8A07-C08481E0774B}"/>
              </a:ext>
            </a:extLst>
          </p:cNvPr>
          <p:cNvSpPr txBox="1"/>
          <p:nvPr/>
        </p:nvSpPr>
        <p:spPr>
          <a:xfrm>
            <a:off x="6115120" y="4958744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F394C9-AD37-4FB8-B7C6-6066CD81872B}"/>
              </a:ext>
            </a:extLst>
          </p:cNvPr>
          <p:cNvSpPr txBox="1"/>
          <p:nvPr/>
        </p:nvSpPr>
        <p:spPr>
          <a:xfrm>
            <a:off x="5092302" y="4958744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9528DA-13E0-49E2-AC76-311D7B9222EB}"/>
              </a:ext>
            </a:extLst>
          </p:cNvPr>
          <p:cNvSpPr txBox="1"/>
          <p:nvPr/>
        </p:nvSpPr>
        <p:spPr>
          <a:xfrm>
            <a:off x="2708877" y="494123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0C33D6C-C572-4F27-948F-CF7F895C139B}"/>
              </a:ext>
            </a:extLst>
          </p:cNvPr>
          <p:cNvSpPr/>
          <p:nvPr/>
        </p:nvSpPr>
        <p:spPr>
          <a:xfrm>
            <a:off x="10171717" y="4032864"/>
            <a:ext cx="652485" cy="675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E877C4-FCD4-40F5-BD14-9FB40508DB11}"/>
              </a:ext>
            </a:extLst>
          </p:cNvPr>
          <p:cNvSpPr txBox="1"/>
          <p:nvPr/>
        </p:nvSpPr>
        <p:spPr>
          <a:xfrm>
            <a:off x="10217665" y="4923979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2BB03FA-526B-4052-9DAA-2B549793ED66}"/>
              </a:ext>
            </a:extLst>
          </p:cNvPr>
          <p:cNvCxnSpPr/>
          <p:nvPr/>
        </p:nvCxnSpPr>
        <p:spPr>
          <a:xfrm>
            <a:off x="551372" y="5881467"/>
            <a:ext cx="114414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87D1D4E-3CBC-488F-8B79-9C74F352B689}"/>
              </a:ext>
            </a:extLst>
          </p:cNvPr>
          <p:cNvCxnSpPr/>
          <p:nvPr/>
        </p:nvCxnSpPr>
        <p:spPr>
          <a:xfrm>
            <a:off x="1061414" y="5610364"/>
            <a:ext cx="0" cy="6432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6D47CCFF-80D2-4D25-852A-AB23FE575FA0}"/>
              </a:ext>
            </a:extLst>
          </p:cNvPr>
          <p:cNvSpPr/>
          <p:nvPr/>
        </p:nvSpPr>
        <p:spPr>
          <a:xfrm>
            <a:off x="2763853" y="5575903"/>
            <a:ext cx="652485" cy="675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518FEE-E2BC-4D48-B1C0-630F252595BB}"/>
              </a:ext>
            </a:extLst>
          </p:cNvPr>
          <p:cNvSpPr txBox="1"/>
          <p:nvPr/>
        </p:nvSpPr>
        <p:spPr>
          <a:xfrm>
            <a:off x="2792353" y="645211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1FA1F5E-7BA7-455B-BE18-939D98C8FE06}"/>
              </a:ext>
            </a:extLst>
          </p:cNvPr>
          <p:cNvCxnSpPr/>
          <p:nvPr/>
        </p:nvCxnSpPr>
        <p:spPr>
          <a:xfrm>
            <a:off x="4245757" y="5610364"/>
            <a:ext cx="271103" cy="6755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13147BE-8256-4A75-892B-25C767007064}"/>
              </a:ext>
            </a:extLst>
          </p:cNvPr>
          <p:cNvSpPr txBox="1"/>
          <p:nvPr/>
        </p:nvSpPr>
        <p:spPr>
          <a:xfrm>
            <a:off x="3974346" y="6266664"/>
            <a:ext cx="1606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s.unsubscribe</a:t>
            </a:r>
            <a:r>
              <a:rPr lang="fr-FR" dirty="0"/>
              <a:t>()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4AE247-A358-4CB0-B58C-1CF9D21E393F}"/>
              </a:ext>
            </a:extLst>
          </p:cNvPr>
          <p:cNvSpPr txBox="1"/>
          <p:nvPr/>
        </p:nvSpPr>
        <p:spPr>
          <a:xfrm>
            <a:off x="280247" y="1458211"/>
            <a:ext cx="2262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const</a:t>
            </a:r>
            <a:r>
              <a:rPr lang="fr-FR" dirty="0"/>
              <a:t> s = </a:t>
            </a:r>
            <a:r>
              <a:rPr lang="fr-FR" dirty="0" err="1"/>
              <a:t>o.subscribe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59936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660F67A-3EF3-4033-A781-EFA7FE615A0E}"/>
              </a:ext>
            </a:extLst>
          </p:cNvPr>
          <p:cNvCxnSpPr/>
          <p:nvPr/>
        </p:nvCxnSpPr>
        <p:spPr>
          <a:xfrm>
            <a:off x="289483" y="941970"/>
            <a:ext cx="1172178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8C6E4C-2C42-4A2E-96D5-F20B5CAB050A}"/>
              </a:ext>
            </a:extLst>
          </p:cNvPr>
          <p:cNvCxnSpPr/>
          <p:nvPr/>
        </p:nvCxnSpPr>
        <p:spPr>
          <a:xfrm>
            <a:off x="643296" y="684651"/>
            <a:ext cx="0" cy="6249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E65DC94-09F4-498D-A47B-97301A3AF943}"/>
              </a:ext>
            </a:extLst>
          </p:cNvPr>
          <p:cNvSpPr/>
          <p:nvPr/>
        </p:nvSpPr>
        <p:spPr>
          <a:xfrm>
            <a:off x="1828800" y="629512"/>
            <a:ext cx="569774" cy="624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96F870-84CA-4C8E-9BC7-EA8C6D498AD7}"/>
              </a:ext>
            </a:extLst>
          </p:cNvPr>
          <p:cNvSpPr/>
          <p:nvPr/>
        </p:nvSpPr>
        <p:spPr>
          <a:xfrm>
            <a:off x="3419427" y="629512"/>
            <a:ext cx="569774" cy="624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B881A8-A903-4BA1-B8D3-3ABCB4CC3CA5}"/>
              </a:ext>
            </a:extLst>
          </p:cNvPr>
          <p:cNvSpPr/>
          <p:nvPr/>
        </p:nvSpPr>
        <p:spPr>
          <a:xfrm>
            <a:off x="4945725" y="629512"/>
            <a:ext cx="569774" cy="624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BA092D-0BAB-49F5-97C5-18E17857054C}"/>
              </a:ext>
            </a:extLst>
          </p:cNvPr>
          <p:cNvSpPr txBox="1"/>
          <p:nvPr/>
        </p:nvSpPr>
        <p:spPr>
          <a:xfrm>
            <a:off x="6497294" y="44111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AD982C-3411-4A8E-AC99-4384190D7209}"/>
              </a:ext>
            </a:extLst>
          </p:cNvPr>
          <p:cNvCxnSpPr/>
          <p:nvPr/>
        </p:nvCxnSpPr>
        <p:spPr>
          <a:xfrm>
            <a:off x="166185" y="6153437"/>
            <a:ext cx="1172178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96F6C5-8309-4051-AEE0-7534C9273FAA}"/>
              </a:ext>
            </a:extLst>
          </p:cNvPr>
          <p:cNvCxnSpPr/>
          <p:nvPr/>
        </p:nvCxnSpPr>
        <p:spPr>
          <a:xfrm>
            <a:off x="519998" y="5896118"/>
            <a:ext cx="0" cy="6249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D36B570-834C-432B-8278-BAA4989D7399}"/>
              </a:ext>
            </a:extLst>
          </p:cNvPr>
          <p:cNvSpPr/>
          <p:nvPr/>
        </p:nvSpPr>
        <p:spPr>
          <a:xfrm>
            <a:off x="235111" y="5840979"/>
            <a:ext cx="569774" cy="624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D3AAA06-B243-4D29-82ED-86955EA1B49E}"/>
              </a:ext>
            </a:extLst>
          </p:cNvPr>
          <p:cNvSpPr/>
          <p:nvPr/>
        </p:nvSpPr>
        <p:spPr>
          <a:xfrm>
            <a:off x="1618963" y="5840979"/>
            <a:ext cx="569774" cy="624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C747226-05C4-4716-B647-6FDD4762A017}"/>
              </a:ext>
            </a:extLst>
          </p:cNvPr>
          <p:cNvSpPr/>
          <p:nvPr/>
        </p:nvSpPr>
        <p:spPr>
          <a:xfrm>
            <a:off x="3237160" y="5840979"/>
            <a:ext cx="569774" cy="624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773AB1B-8706-46BC-9E07-D36D135763B8}"/>
              </a:ext>
            </a:extLst>
          </p:cNvPr>
          <p:cNvSpPr/>
          <p:nvPr/>
        </p:nvSpPr>
        <p:spPr>
          <a:xfrm>
            <a:off x="4945725" y="5840979"/>
            <a:ext cx="569774" cy="624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A9DFCC4-30A7-4C47-9F05-09EC4E2BA462}"/>
              </a:ext>
            </a:extLst>
          </p:cNvPr>
          <p:cNvCxnSpPr/>
          <p:nvPr/>
        </p:nvCxnSpPr>
        <p:spPr>
          <a:xfrm>
            <a:off x="5515499" y="5601274"/>
            <a:ext cx="0" cy="10430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B19492-749C-40C4-A3B0-D266C82D022E}"/>
              </a:ext>
            </a:extLst>
          </p:cNvPr>
          <p:cNvCxnSpPr/>
          <p:nvPr/>
        </p:nvCxnSpPr>
        <p:spPr>
          <a:xfrm>
            <a:off x="275699" y="2420988"/>
            <a:ext cx="1172178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009B211-786B-4A04-9482-80593D8083AD}"/>
              </a:ext>
            </a:extLst>
          </p:cNvPr>
          <p:cNvCxnSpPr/>
          <p:nvPr/>
        </p:nvCxnSpPr>
        <p:spPr>
          <a:xfrm>
            <a:off x="629512" y="2163669"/>
            <a:ext cx="0" cy="6249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7A38C51F-E345-4545-865E-44E74E17509F}"/>
              </a:ext>
            </a:extLst>
          </p:cNvPr>
          <p:cNvSpPr/>
          <p:nvPr/>
        </p:nvSpPr>
        <p:spPr>
          <a:xfrm>
            <a:off x="1815016" y="2108530"/>
            <a:ext cx="569774" cy="624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882F164-4D19-48BE-BA56-568600B23821}"/>
              </a:ext>
            </a:extLst>
          </p:cNvPr>
          <p:cNvSpPr/>
          <p:nvPr/>
        </p:nvSpPr>
        <p:spPr>
          <a:xfrm>
            <a:off x="3405643" y="2108530"/>
            <a:ext cx="569774" cy="624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613C185-8C78-4E01-A532-E0FDC08C1322}"/>
              </a:ext>
            </a:extLst>
          </p:cNvPr>
          <p:cNvSpPr/>
          <p:nvPr/>
        </p:nvSpPr>
        <p:spPr>
          <a:xfrm>
            <a:off x="4931941" y="2108530"/>
            <a:ext cx="569774" cy="624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A53148-449B-45E2-917E-319CA6B29171}"/>
              </a:ext>
            </a:extLst>
          </p:cNvPr>
          <p:cNvSpPr txBox="1"/>
          <p:nvPr/>
        </p:nvSpPr>
        <p:spPr>
          <a:xfrm>
            <a:off x="6483510" y="1920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17DAB2A-2275-4AC3-8F90-77B97DAB406C}"/>
              </a:ext>
            </a:extLst>
          </p:cNvPr>
          <p:cNvSpPr/>
          <p:nvPr/>
        </p:nvSpPr>
        <p:spPr>
          <a:xfrm>
            <a:off x="367604" y="2108530"/>
            <a:ext cx="569774" cy="624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-1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DE2BDE-60FB-4134-B23F-006E6D0F3103}"/>
              </a:ext>
            </a:extLst>
          </p:cNvPr>
          <p:cNvCxnSpPr/>
          <p:nvPr/>
        </p:nvCxnSpPr>
        <p:spPr>
          <a:xfrm>
            <a:off x="183794" y="3834710"/>
            <a:ext cx="1172178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B554E8D-C236-4C68-9A8D-20A44F83C067}"/>
              </a:ext>
            </a:extLst>
          </p:cNvPr>
          <p:cNvCxnSpPr/>
          <p:nvPr/>
        </p:nvCxnSpPr>
        <p:spPr>
          <a:xfrm>
            <a:off x="537607" y="3577391"/>
            <a:ext cx="0" cy="6249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EDD4C350-7E47-4F15-887A-E5292EE21FA1}"/>
              </a:ext>
            </a:extLst>
          </p:cNvPr>
          <p:cNvSpPr/>
          <p:nvPr/>
        </p:nvSpPr>
        <p:spPr>
          <a:xfrm>
            <a:off x="1723111" y="3522252"/>
            <a:ext cx="569774" cy="624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679B867-1AC5-4D3E-80B0-4D2879871FEC}"/>
              </a:ext>
            </a:extLst>
          </p:cNvPr>
          <p:cNvSpPr/>
          <p:nvPr/>
        </p:nvSpPr>
        <p:spPr>
          <a:xfrm>
            <a:off x="3313738" y="3522252"/>
            <a:ext cx="569774" cy="624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074A1E-2281-4C89-9109-DC1B4BCA41FA}"/>
              </a:ext>
            </a:extLst>
          </p:cNvPr>
          <p:cNvSpPr/>
          <p:nvPr/>
        </p:nvSpPr>
        <p:spPr>
          <a:xfrm>
            <a:off x="4840036" y="3522252"/>
            <a:ext cx="569774" cy="624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09916E-0511-46F3-BAD9-E5E6FF4AB25B}"/>
              </a:ext>
            </a:extLst>
          </p:cNvPr>
          <p:cNvSpPr txBox="1"/>
          <p:nvPr/>
        </p:nvSpPr>
        <p:spPr>
          <a:xfrm>
            <a:off x="6391605" y="33338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35B0A49-B209-4EB7-9940-79D8C4FC405F}"/>
              </a:ext>
            </a:extLst>
          </p:cNvPr>
          <p:cNvSpPr/>
          <p:nvPr/>
        </p:nvSpPr>
        <p:spPr>
          <a:xfrm>
            <a:off x="275699" y="3522252"/>
            <a:ext cx="569774" cy="624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02D2FB-2E47-4BEA-B615-85C31F7667B0}"/>
              </a:ext>
            </a:extLst>
          </p:cNvPr>
          <p:cNvSpPr txBox="1"/>
          <p:nvPr/>
        </p:nvSpPr>
        <p:spPr>
          <a:xfrm>
            <a:off x="289483" y="1718521"/>
            <a:ext cx="1399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startWith</a:t>
            </a:r>
            <a:r>
              <a:rPr lang="fr-FR" dirty="0"/>
              <a:t>(-1)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11C6C8-C69B-455B-AE8C-7689CB17918E}"/>
              </a:ext>
            </a:extLst>
          </p:cNvPr>
          <p:cNvSpPr txBox="1"/>
          <p:nvPr/>
        </p:nvSpPr>
        <p:spPr>
          <a:xfrm>
            <a:off x="235111" y="312458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map</a:t>
            </a:r>
            <a:r>
              <a:rPr lang="fr-FR" dirty="0"/>
              <a:t>(x =&gt; x + 1)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A97B39-268E-4FEC-9C73-D37F92E9F4AB}"/>
              </a:ext>
            </a:extLst>
          </p:cNvPr>
          <p:cNvSpPr txBox="1"/>
          <p:nvPr/>
        </p:nvSpPr>
        <p:spPr>
          <a:xfrm>
            <a:off x="408953" y="502230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take</a:t>
            </a:r>
            <a:r>
              <a:rPr lang="fr-FR" dirty="0"/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1014244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61ECB4C-713A-4A70-A1B0-CB820378AA0E}"/>
              </a:ext>
            </a:extLst>
          </p:cNvPr>
          <p:cNvSpPr/>
          <p:nvPr/>
        </p:nvSpPr>
        <p:spPr>
          <a:xfrm>
            <a:off x="4631735" y="505447"/>
            <a:ext cx="1304972" cy="7903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2915CC-68B9-4462-B76A-BC57624454D4}"/>
              </a:ext>
            </a:extLst>
          </p:cNvPr>
          <p:cNvSpPr/>
          <p:nvPr/>
        </p:nvSpPr>
        <p:spPr>
          <a:xfrm>
            <a:off x="8542058" y="505447"/>
            <a:ext cx="2136664" cy="730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RouterOutlet</a:t>
            </a:r>
            <a:endParaRPr lang="fr-FR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392565-4C3F-4599-961D-A1C512D179AB}"/>
              </a:ext>
            </a:extLst>
          </p:cNvPr>
          <p:cNvCxnSpPr>
            <a:stCxn id="6" idx="2"/>
            <a:endCxn id="4" idx="6"/>
          </p:cNvCxnSpPr>
          <p:nvPr/>
        </p:nvCxnSpPr>
        <p:spPr>
          <a:xfrm flipH="1">
            <a:off x="5936707" y="870748"/>
            <a:ext cx="2605351" cy="29867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836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F62D-5710-4FA0-8851-19F9711A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DCB3A-B771-42E3-8E7E-DE609CDAC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init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5054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61ECB4C-713A-4A70-A1B0-CB820378AA0E}"/>
              </a:ext>
            </a:extLst>
          </p:cNvPr>
          <p:cNvSpPr/>
          <p:nvPr/>
        </p:nvSpPr>
        <p:spPr>
          <a:xfrm>
            <a:off x="4631735" y="505447"/>
            <a:ext cx="1304972" cy="7903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2915CC-68B9-4462-B76A-BC57624454D4}"/>
              </a:ext>
            </a:extLst>
          </p:cNvPr>
          <p:cNvSpPr/>
          <p:nvPr/>
        </p:nvSpPr>
        <p:spPr>
          <a:xfrm>
            <a:off x="8542058" y="505447"/>
            <a:ext cx="2136664" cy="730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RouterOutlet</a:t>
            </a:r>
            <a:endParaRPr lang="fr-FR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392565-4C3F-4599-961D-A1C512D179AB}"/>
              </a:ext>
            </a:extLst>
          </p:cNvPr>
          <p:cNvCxnSpPr>
            <a:cxnSpLocks/>
            <a:stCxn id="6" idx="2"/>
            <a:endCxn id="7" idx="6"/>
          </p:cNvCxnSpPr>
          <p:nvPr/>
        </p:nvCxnSpPr>
        <p:spPr>
          <a:xfrm flipH="1">
            <a:off x="3129717" y="870748"/>
            <a:ext cx="5412341" cy="2011833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53B940D-FF08-4865-AC91-91250DE4D7E0}"/>
              </a:ext>
            </a:extLst>
          </p:cNvPr>
          <p:cNvSpPr/>
          <p:nvPr/>
        </p:nvSpPr>
        <p:spPr>
          <a:xfrm>
            <a:off x="1824745" y="3369446"/>
            <a:ext cx="1304972" cy="7903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446E54-9912-4E03-A19B-44A55444A2EE}"/>
              </a:ext>
            </a:extLst>
          </p:cNvPr>
          <p:cNvSpPr/>
          <p:nvPr/>
        </p:nvSpPr>
        <p:spPr>
          <a:xfrm>
            <a:off x="1824745" y="2487413"/>
            <a:ext cx="1304972" cy="7903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66784D-C9F4-495E-8225-E8898D18E3D1}"/>
              </a:ext>
            </a:extLst>
          </p:cNvPr>
          <p:cNvSpPr/>
          <p:nvPr/>
        </p:nvSpPr>
        <p:spPr>
          <a:xfrm>
            <a:off x="1872452" y="1642703"/>
            <a:ext cx="1304972" cy="7903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96049B-0821-4E93-952C-FADF8FD9A53D}"/>
              </a:ext>
            </a:extLst>
          </p:cNvPr>
          <p:cNvSpPr txBox="1"/>
          <p:nvPr/>
        </p:nvSpPr>
        <p:spPr>
          <a:xfrm>
            <a:off x="1396872" y="1236048"/>
            <a:ext cx="855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layout</a:t>
            </a:r>
            <a:r>
              <a:rPr lang="fr-FR" dirty="0"/>
              <a:t>/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90F58F-3DA5-4B2E-BA2F-BF79D44EAF73}"/>
              </a:ext>
            </a:extLst>
          </p:cNvPr>
          <p:cNvCxnSpPr>
            <a:cxnSpLocks/>
            <a:stCxn id="9" idx="6"/>
            <a:endCxn id="4" idx="3"/>
          </p:cNvCxnSpPr>
          <p:nvPr/>
        </p:nvCxnSpPr>
        <p:spPr>
          <a:xfrm flipV="1">
            <a:off x="3177424" y="1180041"/>
            <a:ext cx="1645420" cy="85783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223114-59C3-4C0A-8C14-A274AA761FD5}"/>
              </a:ext>
            </a:extLst>
          </p:cNvPr>
          <p:cNvCxnSpPr>
            <a:cxnSpLocks/>
            <a:stCxn id="7" idx="7"/>
            <a:endCxn id="4" idx="3"/>
          </p:cNvCxnSpPr>
          <p:nvPr/>
        </p:nvCxnSpPr>
        <p:spPr>
          <a:xfrm flipV="1">
            <a:off x="2938608" y="1180041"/>
            <a:ext cx="1884236" cy="142311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2BA4DD-8882-4928-9779-2B61D79C718F}"/>
              </a:ext>
            </a:extLst>
          </p:cNvPr>
          <p:cNvCxnSpPr>
            <a:cxnSpLocks/>
            <a:stCxn id="5" idx="6"/>
            <a:endCxn id="4" idx="3"/>
          </p:cNvCxnSpPr>
          <p:nvPr/>
        </p:nvCxnSpPr>
        <p:spPr>
          <a:xfrm flipV="1">
            <a:off x="3129717" y="1180041"/>
            <a:ext cx="1693127" cy="2584573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265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61ECB4C-713A-4A70-A1B0-CB820378AA0E}"/>
              </a:ext>
            </a:extLst>
          </p:cNvPr>
          <p:cNvSpPr/>
          <p:nvPr/>
        </p:nvSpPr>
        <p:spPr>
          <a:xfrm>
            <a:off x="4631735" y="505447"/>
            <a:ext cx="1304972" cy="7903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3B940D-FF08-4865-AC91-91250DE4D7E0}"/>
              </a:ext>
            </a:extLst>
          </p:cNvPr>
          <p:cNvSpPr/>
          <p:nvPr/>
        </p:nvSpPr>
        <p:spPr>
          <a:xfrm>
            <a:off x="1824745" y="3369446"/>
            <a:ext cx="1304972" cy="7903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446E54-9912-4E03-A19B-44A55444A2EE}"/>
              </a:ext>
            </a:extLst>
          </p:cNvPr>
          <p:cNvSpPr/>
          <p:nvPr/>
        </p:nvSpPr>
        <p:spPr>
          <a:xfrm>
            <a:off x="1824745" y="2487413"/>
            <a:ext cx="1304972" cy="7903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66784D-C9F4-495E-8225-E8898D18E3D1}"/>
              </a:ext>
            </a:extLst>
          </p:cNvPr>
          <p:cNvSpPr/>
          <p:nvPr/>
        </p:nvSpPr>
        <p:spPr>
          <a:xfrm>
            <a:off x="1872452" y="1642703"/>
            <a:ext cx="1304972" cy="7903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96049B-0821-4E93-952C-FADF8FD9A53D}"/>
              </a:ext>
            </a:extLst>
          </p:cNvPr>
          <p:cNvSpPr txBox="1"/>
          <p:nvPr/>
        </p:nvSpPr>
        <p:spPr>
          <a:xfrm>
            <a:off x="1396872" y="1236048"/>
            <a:ext cx="855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layout</a:t>
            </a:r>
            <a:r>
              <a:rPr lang="fr-FR" dirty="0"/>
              <a:t>/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90F58F-3DA5-4B2E-BA2F-BF79D44EAF73}"/>
              </a:ext>
            </a:extLst>
          </p:cNvPr>
          <p:cNvCxnSpPr>
            <a:cxnSpLocks/>
            <a:stCxn id="9" idx="6"/>
            <a:endCxn id="4" idx="3"/>
          </p:cNvCxnSpPr>
          <p:nvPr/>
        </p:nvCxnSpPr>
        <p:spPr>
          <a:xfrm flipV="1">
            <a:off x="3177424" y="1180041"/>
            <a:ext cx="1645420" cy="85783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223114-59C3-4C0A-8C14-A274AA761FD5}"/>
              </a:ext>
            </a:extLst>
          </p:cNvPr>
          <p:cNvCxnSpPr>
            <a:cxnSpLocks/>
            <a:stCxn id="7" idx="7"/>
            <a:endCxn id="4" idx="3"/>
          </p:cNvCxnSpPr>
          <p:nvPr/>
        </p:nvCxnSpPr>
        <p:spPr>
          <a:xfrm flipV="1">
            <a:off x="2938608" y="1180041"/>
            <a:ext cx="1884236" cy="142311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2BA4DD-8882-4928-9779-2B61D79C718F}"/>
              </a:ext>
            </a:extLst>
          </p:cNvPr>
          <p:cNvCxnSpPr>
            <a:cxnSpLocks/>
            <a:stCxn id="5" idx="6"/>
            <a:endCxn id="4" idx="3"/>
          </p:cNvCxnSpPr>
          <p:nvPr/>
        </p:nvCxnSpPr>
        <p:spPr>
          <a:xfrm flipV="1">
            <a:off x="3129717" y="1180041"/>
            <a:ext cx="1693127" cy="2584573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2D2F313-DEF0-4007-91F5-B558B250D4BA}"/>
              </a:ext>
            </a:extLst>
          </p:cNvPr>
          <p:cNvSpPr/>
          <p:nvPr/>
        </p:nvSpPr>
        <p:spPr>
          <a:xfrm>
            <a:off x="7237086" y="3185084"/>
            <a:ext cx="1304972" cy="7903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6480544-8DA8-4829-9D93-FCEA16107F7C}"/>
              </a:ext>
            </a:extLst>
          </p:cNvPr>
          <p:cNvSpPr/>
          <p:nvPr/>
        </p:nvSpPr>
        <p:spPr>
          <a:xfrm>
            <a:off x="7237086" y="4058895"/>
            <a:ext cx="1304972" cy="7903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Legal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3D4F58-59FB-407D-A84B-AC428617DA0A}"/>
              </a:ext>
            </a:extLst>
          </p:cNvPr>
          <p:cNvSpPr/>
          <p:nvPr/>
        </p:nvSpPr>
        <p:spPr>
          <a:xfrm>
            <a:off x="9548358" y="2242348"/>
            <a:ext cx="1268213" cy="822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config router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4B5BA9-440F-4E4B-95AA-87A941521F9B}"/>
              </a:ext>
            </a:extLst>
          </p:cNvPr>
          <p:cNvCxnSpPr>
            <a:stCxn id="14" idx="7"/>
            <a:endCxn id="3" idx="1"/>
          </p:cNvCxnSpPr>
          <p:nvPr/>
        </p:nvCxnSpPr>
        <p:spPr>
          <a:xfrm flipV="1">
            <a:off x="8350949" y="2653598"/>
            <a:ext cx="1197409" cy="6472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0998EB-3C7D-4F46-9647-E6EDCB056EF9}"/>
              </a:ext>
            </a:extLst>
          </p:cNvPr>
          <p:cNvCxnSpPr>
            <a:stCxn id="15" idx="7"/>
            <a:endCxn id="3" idx="1"/>
          </p:cNvCxnSpPr>
          <p:nvPr/>
        </p:nvCxnSpPr>
        <p:spPr>
          <a:xfrm flipV="1">
            <a:off x="8350949" y="2653598"/>
            <a:ext cx="1197409" cy="15210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E6D4804-A144-4E27-A2C6-2C50173B396B}"/>
              </a:ext>
            </a:extLst>
          </p:cNvPr>
          <p:cNvSpPr/>
          <p:nvPr/>
        </p:nvSpPr>
        <p:spPr>
          <a:xfrm>
            <a:off x="85148" y="1759875"/>
            <a:ext cx="1594722" cy="418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RouterModule</a:t>
            </a:r>
            <a:endParaRPr lang="fr-FR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CBE830-D501-4530-9C00-27067FA4A128}"/>
              </a:ext>
            </a:extLst>
          </p:cNvPr>
          <p:cNvCxnSpPr>
            <a:stCxn id="20" idx="3"/>
            <a:endCxn id="9" idx="2"/>
          </p:cNvCxnSpPr>
          <p:nvPr/>
        </p:nvCxnSpPr>
        <p:spPr>
          <a:xfrm>
            <a:off x="1679870" y="1968947"/>
            <a:ext cx="192582" cy="689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DB1D4D-F25F-4CC3-A7AD-0AB3DBD352F3}"/>
              </a:ext>
            </a:extLst>
          </p:cNvPr>
          <p:cNvCxnSpPr>
            <a:stCxn id="20" idx="2"/>
            <a:endCxn id="7" idx="2"/>
          </p:cNvCxnSpPr>
          <p:nvPr/>
        </p:nvCxnSpPr>
        <p:spPr>
          <a:xfrm>
            <a:off x="882509" y="2178018"/>
            <a:ext cx="942236" cy="7045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EB2879-7B57-43FC-9BEA-8CC9753CFA72}"/>
              </a:ext>
            </a:extLst>
          </p:cNvPr>
          <p:cNvCxnSpPr>
            <a:endCxn id="5" idx="2"/>
          </p:cNvCxnSpPr>
          <p:nvPr/>
        </p:nvCxnSpPr>
        <p:spPr>
          <a:xfrm>
            <a:off x="951160" y="2242348"/>
            <a:ext cx="873585" cy="15222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568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61ECB4C-713A-4A70-A1B0-CB820378AA0E}"/>
              </a:ext>
            </a:extLst>
          </p:cNvPr>
          <p:cNvSpPr/>
          <p:nvPr/>
        </p:nvSpPr>
        <p:spPr>
          <a:xfrm>
            <a:off x="4631735" y="505447"/>
            <a:ext cx="1304972" cy="7903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3B940D-FF08-4865-AC91-91250DE4D7E0}"/>
              </a:ext>
            </a:extLst>
          </p:cNvPr>
          <p:cNvSpPr/>
          <p:nvPr/>
        </p:nvSpPr>
        <p:spPr>
          <a:xfrm>
            <a:off x="1824745" y="3369446"/>
            <a:ext cx="1304972" cy="7903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446E54-9912-4E03-A19B-44A55444A2EE}"/>
              </a:ext>
            </a:extLst>
          </p:cNvPr>
          <p:cNvSpPr/>
          <p:nvPr/>
        </p:nvSpPr>
        <p:spPr>
          <a:xfrm>
            <a:off x="1824745" y="2487413"/>
            <a:ext cx="1304972" cy="7903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66784D-C9F4-495E-8225-E8898D18E3D1}"/>
              </a:ext>
            </a:extLst>
          </p:cNvPr>
          <p:cNvSpPr/>
          <p:nvPr/>
        </p:nvSpPr>
        <p:spPr>
          <a:xfrm>
            <a:off x="1872452" y="1642703"/>
            <a:ext cx="1304972" cy="7903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96049B-0821-4E93-952C-FADF8FD9A53D}"/>
              </a:ext>
            </a:extLst>
          </p:cNvPr>
          <p:cNvSpPr txBox="1"/>
          <p:nvPr/>
        </p:nvSpPr>
        <p:spPr>
          <a:xfrm>
            <a:off x="1396872" y="1236048"/>
            <a:ext cx="855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layout</a:t>
            </a:r>
            <a:r>
              <a:rPr lang="fr-FR" dirty="0"/>
              <a:t>/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90F58F-3DA5-4B2E-BA2F-BF79D44EAF73}"/>
              </a:ext>
            </a:extLst>
          </p:cNvPr>
          <p:cNvCxnSpPr>
            <a:cxnSpLocks/>
            <a:stCxn id="9" idx="6"/>
            <a:endCxn id="4" idx="3"/>
          </p:cNvCxnSpPr>
          <p:nvPr/>
        </p:nvCxnSpPr>
        <p:spPr>
          <a:xfrm flipV="1">
            <a:off x="3177424" y="1180041"/>
            <a:ext cx="1645420" cy="85783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223114-59C3-4C0A-8C14-A274AA761FD5}"/>
              </a:ext>
            </a:extLst>
          </p:cNvPr>
          <p:cNvCxnSpPr>
            <a:cxnSpLocks/>
            <a:stCxn id="7" idx="7"/>
            <a:endCxn id="4" idx="3"/>
          </p:cNvCxnSpPr>
          <p:nvPr/>
        </p:nvCxnSpPr>
        <p:spPr>
          <a:xfrm flipV="1">
            <a:off x="2938608" y="1180041"/>
            <a:ext cx="1884236" cy="142311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2BA4DD-8882-4928-9779-2B61D79C718F}"/>
              </a:ext>
            </a:extLst>
          </p:cNvPr>
          <p:cNvCxnSpPr>
            <a:cxnSpLocks/>
            <a:stCxn id="5" idx="6"/>
            <a:endCxn id="4" idx="3"/>
          </p:cNvCxnSpPr>
          <p:nvPr/>
        </p:nvCxnSpPr>
        <p:spPr>
          <a:xfrm flipV="1">
            <a:off x="3129717" y="1180041"/>
            <a:ext cx="1693127" cy="2584573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2D2F313-DEF0-4007-91F5-B558B250D4BA}"/>
              </a:ext>
            </a:extLst>
          </p:cNvPr>
          <p:cNvSpPr/>
          <p:nvPr/>
        </p:nvSpPr>
        <p:spPr>
          <a:xfrm>
            <a:off x="7237086" y="3185084"/>
            <a:ext cx="1304972" cy="7903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6480544-8DA8-4829-9D93-FCEA16107F7C}"/>
              </a:ext>
            </a:extLst>
          </p:cNvPr>
          <p:cNvSpPr/>
          <p:nvPr/>
        </p:nvSpPr>
        <p:spPr>
          <a:xfrm>
            <a:off x="7237086" y="4058895"/>
            <a:ext cx="1304972" cy="7903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Legal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3D4F58-59FB-407D-A84B-AC428617DA0A}"/>
              </a:ext>
            </a:extLst>
          </p:cNvPr>
          <p:cNvSpPr/>
          <p:nvPr/>
        </p:nvSpPr>
        <p:spPr>
          <a:xfrm>
            <a:off x="9548358" y="2242348"/>
            <a:ext cx="1268213" cy="822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config router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4B5BA9-440F-4E4B-95AA-87A941521F9B}"/>
              </a:ext>
            </a:extLst>
          </p:cNvPr>
          <p:cNvCxnSpPr>
            <a:stCxn id="14" idx="7"/>
            <a:endCxn id="3" idx="1"/>
          </p:cNvCxnSpPr>
          <p:nvPr/>
        </p:nvCxnSpPr>
        <p:spPr>
          <a:xfrm flipV="1">
            <a:off x="8350949" y="2653598"/>
            <a:ext cx="1197409" cy="6472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0998EB-3C7D-4F46-9647-E6EDCB056EF9}"/>
              </a:ext>
            </a:extLst>
          </p:cNvPr>
          <p:cNvCxnSpPr>
            <a:stCxn id="15" idx="7"/>
            <a:endCxn id="3" idx="1"/>
          </p:cNvCxnSpPr>
          <p:nvPr/>
        </p:nvCxnSpPr>
        <p:spPr>
          <a:xfrm flipV="1">
            <a:off x="8350949" y="2653598"/>
            <a:ext cx="1197409" cy="15210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E6D4804-A144-4E27-A2C6-2C50173B396B}"/>
              </a:ext>
            </a:extLst>
          </p:cNvPr>
          <p:cNvSpPr/>
          <p:nvPr/>
        </p:nvSpPr>
        <p:spPr>
          <a:xfrm>
            <a:off x="85148" y="1759875"/>
            <a:ext cx="1594722" cy="418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RouterModule</a:t>
            </a:r>
            <a:endParaRPr lang="fr-FR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CBE830-D501-4530-9C00-27067FA4A128}"/>
              </a:ext>
            </a:extLst>
          </p:cNvPr>
          <p:cNvCxnSpPr>
            <a:stCxn id="20" idx="3"/>
            <a:endCxn id="9" idx="2"/>
          </p:cNvCxnSpPr>
          <p:nvPr/>
        </p:nvCxnSpPr>
        <p:spPr>
          <a:xfrm>
            <a:off x="1679870" y="1968947"/>
            <a:ext cx="192582" cy="689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DB1D4D-F25F-4CC3-A7AD-0AB3DBD352F3}"/>
              </a:ext>
            </a:extLst>
          </p:cNvPr>
          <p:cNvCxnSpPr>
            <a:stCxn id="20" idx="2"/>
            <a:endCxn id="7" idx="2"/>
          </p:cNvCxnSpPr>
          <p:nvPr/>
        </p:nvCxnSpPr>
        <p:spPr>
          <a:xfrm>
            <a:off x="882509" y="2178018"/>
            <a:ext cx="942236" cy="7045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EB2879-7B57-43FC-9BEA-8CC9753CFA72}"/>
              </a:ext>
            </a:extLst>
          </p:cNvPr>
          <p:cNvCxnSpPr>
            <a:endCxn id="5" idx="2"/>
          </p:cNvCxnSpPr>
          <p:nvPr/>
        </p:nvCxnSpPr>
        <p:spPr>
          <a:xfrm>
            <a:off x="951160" y="2242348"/>
            <a:ext cx="873585" cy="15222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AE7132C-5328-4282-A366-7BD361298668}"/>
              </a:ext>
            </a:extLst>
          </p:cNvPr>
          <p:cNvSpPr/>
          <p:nvPr/>
        </p:nvSpPr>
        <p:spPr>
          <a:xfrm>
            <a:off x="3934065" y="5124929"/>
            <a:ext cx="1304972" cy="7903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18CB649-0408-4A92-832D-06BBACC33CAF}"/>
              </a:ext>
            </a:extLst>
          </p:cNvPr>
          <p:cNvSpPr/>
          <p:nvPr/>
        </p:nvSpPr>
        <p:spPr>
          <a:xfrm>
            <a:off x="3934065" y="5992412"/>
            <a:ext cx="1304972" cy="7903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Add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475DBC-048A-4514-931E-38FE406735DC}"/>
              </a:ext>
            </a:extLst>
          </p:cNvPr>
          <p:cNvSpPr txBox="1"/>
          <p:nvPr/>
        </p:nvSpPr>
        <p:spPr>
          <a:xfrm>
            <a:off x="2938608" y="4867228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stock/</a:t>
            </a:r>
            <a:r>
              <a:rPr lang="fr-FR" dirty="0" err="1"/>
              <a:t>views</a:t>
            </a:r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66F7AF-F667-461F-942D-A11B624C849B}"/>
              </a:ext>
            </a:extLst>
          </p:cNvPr>
          <p:cNvSpPr/>
          <p:nvPr/>
        </p:nvSpPr>
        <p:spPr>
          <a:xfrm>
            <a:off x="5785839" y="5441217"/>
            <a:ext cx="1268213" cy="822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config router stock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ACA15F-7646-4D46-B245-6B958046E493}"/>
              </a:ext>
            </a:extLst>
          </p:cNvPr>
          <p:cNvCxnSpPr>
            <a:stCxn id="19" idx="6"/>
            <a:endCxn id="23" idx="1"/>
          </p:cNvCxnSpPr>
          <p:nvPr/>
        </p:nvCxnSpPr>
        <p:spPr>
          <a:xfrm>
            <a:off x="5239037" y="5520097"/>
            <a:ext cx="546802" cy="3323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0D77F9-47D8-40A2-AA49-49328B068374}"/>
              </a:ext>
            </a:extLst>
          </p:cNvPr>
          <p:cNvCxnSpPr>
            <a:stCxn id="21" idx="6"/>
            <a:endCxn id="23" idx="1"/>
          </p:cNvCxnSpPr>
          <p:nvPr/>
        </p:nvCxnSpPr>
        <p:spPr>
          <a:xfrm flipV="1">
            <a:off x="5239037" y="5852467"/>
            <a:ext cx="546802" cy="5351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7133B84-740F-4DCE-B729-92B5038F9C66}"/>
              </a:ext>
            </a:extLst>
          </p:cNvPr>
          <p:cNvCxnSpPr>
            <a:stCxn id="23" idx="3"/>
            <a:endCxn id="3" idx="2"/>
          </p:cNvCxnSpPr>
          <p:nvPr/>
        </p:nvCxnSpPr>
        <p:spPr>
          <a:xfrm flipV="1">
            <a:off x="7054052" y="3064848"/>
            <a:ext cx="3128413" cy="27876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D5DA66E-6BA4-41F3-BEEF-7486A37C0A27}"/>
              </a:ext>
            </a:extLst>
          </p:cNvPr>
          <p:cNvSpPr txBox="1"/>
          <p:nvPr/>
        </p:nvSpPr>
        <p:spPr>
          <a:xfrm>
            <a:off x="8822352" y="505447"/>
            <a:ext cx="87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main.ts</a:t>
            </a:r>
            <a:endParaRPr lang="fr-FR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4FEDA1-83C9-42A2-BE0F-397FA229B4EA}"/>
              </a:ext>
            </a:extLst>
          </p:cNvPr>
          <p:cNvCxnSpPr>
            <a:stCxn id="3" idx="0"/>
            <a:endCxn id="32" idx="2"/>
          </p:cNvCxnSpPr>
          <p:nvPr/>
        </p:nvCxnSpPr>
        <p:spPr>
          <a:xfrm flipH="1" flipV="1">
            <a:off x="9259267" y="874779"/>
            <a:ext cx="923198" cy="13675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0B626AF-A82A-4E42-AA20-7B04C59AA9E0}"/>
              </a:ext>
            </a:extLst>
          </p:cNvPr>
          <p:cNvCxnSpPr>
            <a:stCxn id="4" idx="6"/>
          </p:cNvCxnSpPr>
          <p:nvPr/>
        </p:nvCxnSpPr>
        <p:spPr>
          <a:xfrm flipV="1">
            <a:off x="5936707" y="690113"/>
            <a:ext cx="2756985" cy="2105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14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93E2-F1AA-42F4-9D7F-FD57F6645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une librairie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5FE8F-CE45-4CAB-9901-1900BA737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npm</a:t>
            </a:r>
            <a:r>
              <a:rPr lang="fr-FR" dirty="0"/>
              <a:t> i -g @</a:t>
            </a:r>
            <a:r>
              <a:rPr lang="fr-FR" dirty="0" err="1"/>
              <a:t>angular</a:t>
            </a:r>
            <a:r>
              <a:rPr lang="fr-FR" dirty="0"/>
              <a:t>/cli</a:t>
            </a:r>
          </a:p>
          <a:p>
            <a:r>
              <a:rPr lang="fr-FR" dirty="0"/>
              <a:t>cd agu-dec-2022</a:t>
            </a:r>
          </a:p>
          <a:p>
            <a:r>
              <a:rPr lang="fr-FR" dirty="0" err="1"/>
              <a:t>ng</a:t>
            </a:r>
            <a:r>
              <a:rPr lang="fr-FR" dirty="0"/>
              <a:t> new front-</a:t>
            </a:r>
            <a:r>
              <a:rPr lang="fr-FR" dirty="0" err="1"/>
              <a:t>common</a:t>
            </a:r>
            <a:r>
              <a:rPr lang="fr-FR" dirty="0"/>
              <a:t> --no-</a:t>
            </a:r>
            <a:r>
              <a:rPr lang="fr-FR" dirty="0" err="1"/>
              <a:t>create</a:t>
            </a:r>
            <a:r>
              <a:rPr lang="fr-FR" dirty="0"/>
              <a:t>-application</a:t>
            </a:r>
          </a:p>
          <a:p>
            <a:endParaRPr lang="fr-FR" dirty="0"/>
          </a:p>
          <a:p>
            <a:r>
              <a:rPr lang="fr-FR" dirty="0"/>
              <a:t>cd front</a:t>
            </a:r>
          </a:p>
          <a:p>
            <a:r>
              <a:rPr lang="fr-FR" dirty="0" err="1"/>
              <a:t>angular.json</a:t>
            </a:r>
            <a:r>
              <a:rPr lang="fr-FR" dirty="0"/>
              <a:t> : ajouter </a:t>
            </a:r>
            <a:r>
              <a:rPr lang="fr-FR" dirty="0" err="1"/>
              <a:t>preserveSimlink</a:t>
            </a:r>
            <a:r>
              <a:rPr lang="fr-FR" dirty="0"/>
              <a:t>: </a:t>
            </a:r>
            <a:r>
              <a:rPr lang="fr-FR" dirty="0" err="1"/>
              <a:t>true</a:t>
            </a:r>
            <a:r>
              <a:rPr lang="fr-FR" dirty="0"/>
              <a:t> dans </a:t>
            </a:r>
            <a:r>
              <a:rPr lang="fr-FR" dirty="0" err="1"/>
              <a:t>architect</a:t>
            </a:r>
            <a:r>
              <a:rPr lang="fr-FR" dirty="0"/>
              <a:t>/</a:t>
            </a:r>
            <a:r>
              <a:rPr lang="fr-FR" dirty="0" err="1"/>
              <a:t>build</a:t>
            </a:r>
            <a:r>
              <a:rPr lang="fr-FR" dirty="0"/>
              <a:t>/options</a:t>
            </a:r>
          </a:p>
        </p:txBody>
      </p:sp>
    </p:spTree>
    <p:extLst>
      <p:ext uri="{BB962C8B-B14F-4D97-AF65-F5344CB8AC3E}">
        <p14:creationId xmlns:p14="http://schemas.microsoft.com/office/powerpoint/2010/main" val="2561908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D65B-5776-4270-8E3D-C30E4F71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utiliser une librairie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256A0-527A-42C8-A1CD-4895BD704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cd front-</a:t>
            </a:r>
            <a:r>
              <a:rPr lang="fr-FR" dirty="0" err="1"/>
              <a:t>common</a:t>
            </a:r>
            <a:r>
              <a:rPr lang="fr-FR" dirty="0"/>
              <a:t>/</a:t>
            </a:r>
            <a:r>
              <a:rPr lang="fr-FR" dirty="0" err="1"/>
              <a:t>dist</a:t>
            </a:r>
            <a:r>
              <a:rPr lang="fr-FR" dirty="0"/>
              <a:t>/</a:t>
            </a:r>
            <a:r>
              <a:rPr lang="fr-FR" dirty="0" err="1"/>
              <a:t>wdg</a:t>
            </a:r>
            <a:endParaRPr lang="fr-FR" dirty="0"/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link</a:t>
            </a:r>
            <a:endParaRPr lang="fr-FR" dirty="0"/>
          </a:p>
          <a:p>
            <a:endParaRPr lang="fr-FR" dirty="0"/>
          </a:p>
          <a:p>
            <a:r>
              <a:rPr lang="fr-FR" dirty="0"/>
              <a:t>cd front-</a:t>
            </a:r>
            <a:r>
              <a:rPr lang="fr-FR" dirty="0" err="1"/>
              <a:t>common</a:t>
            </a:r>
            <a:endParaRPr lang="fr-FR" dirty="0"/>
          </a:p>
          <a:p>
            <a:r>
              <a:rPr lang="fr-FR" dirty="0" err="1"/>
              <a:t>npm</a:t>
            </a:r>
            <a:r>
              <a:rPr lang="fr-FR" dirty="0"/>
              <a:t> run </a:t>
            </a:r>
            <a:r>
              <a:rPr lang="fr-FR" dirty="0" err="1"/>
              <a:t>watch</a:t>
            </a:r>
            <a:endParaRPr lang="fr-FR" dirty="0"/>
          </a:p>
          <a:p>
            <a:endParaRPr lang="fr-FR" dirty="0"/>
          </a:p>
          <a:p>
            <a:r>
              <a:rPr lang="fr-FR" dirty="0"/>
              <a:t>cd front</a:t>
            </a:r>
          </a:p>
          <a:p>
            <a:r>
              <a:rPr lang="fr-FR" b="1" dirty="0" err="1"/>
              <a:t>npx</a:t>
            </a:r>
            <a:r>
              <a:rPr lang="fr-FR" b="1" dirty="0"/>
              <a:t> </a:t>
            </a:r>
            <a:r>
              <a:rPr lang="fr-FR" b="1" dirty="0" err="1"/>
              <a:t>ng</a:t>
            </a:r>
            <a:r>
              <a:rPr lang="fr-FR" b="1" dirty="0"/>
              <a:t> cache </a:t>
            </a:r>
            <a:r>
              <a:rPr lang="fr-FR" b="1" dirty="0" err="1"/>
              <a:t>disable</a:t>
            </a:r>
            <a:endParaRPr lang="fr-FR" b="1" dirty="0"/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link</a:t>
            </a:r>
            <a:r>
              <a:rPr lang="fr-FR" dirty="0"/>
              <a:t> @</a:t>
            </a:r>
            <a:r>
              <a:rPr lang="fr-FR" dirty="0" err="1"/>
              <a:t>monentreprise</a:t>
            </a:r>
            <a:r>
              <a:rPr lang="fr-FR" dirty="0"/>
              <a:t>/</a:t>
            </a:r>
            <a:r>
              <a:rPr lang="fr-FR" dirty="0" err="1"/>
              <a:t>wdg</a:t>
            </a:r>
            <a:endParaRPr lang="fr-FR" dirty="0"/>
          </a:p>
          <a:p>
            <a:r>
              <a:rPr lang="fr-FR" dirty="0" err="1"/>
              <a:t>npm</a:t>
            </a:r>
            <a:r>
              <a:rPr lang="fr-FR" dirty="0"/>
              <a:t> start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9748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D603A3-E90A-49EC-9E12-C21FA9C8CF42}"/>
              </a:ext>
            </a:extLst>
          </p:cNvPr>
          <p:cNvSpPr/>
          <p:nvPr/>
        </p:nvSpPr>
        <p:spPr>
          <a:xfrm>
            <a:off x="8569628" y="1337138"/>
            <a:ext cx="1066034" cy="441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CB670A-768D-4FC8-B13C-0C9539462C46}"/>
              </a:ext>
            </a:extLst>
          </p:cNvPr>
          <p:cNvSpPr/>
          <p:nvPr/>
        </p:nvSpPr>
        <p:spPr>
          <a:xfrm>
            <a:off x="7697348" y="2083055"/>
            <a:ext cx="1066034" cy="441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01BC11-D7A8-429B-AF2B-714E13D54618}"/>
              </a:ext>
            </a:extLst>
          </p:cNvPr>
          <p:cNvSpPr/>
          <p:nvPr/>
        </p:nvSpPr>
        <p:spPr>
          <a:xfrm>
            <a:off x="9801847" y="2132835"/>
            <a:ext cx="1066034" cy="441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3EF98F-5F6A-493F-B894-BDA3EA39A14A}"/>
              </a:ext>
            </a:extLst>
          </p:cNvPr>
          <p:cNvSpPr/>
          <p:nvPr/>
        </p:nvSpPr>
        <p:spPr>
          <a:xfrm>
            <a:off x="597347" y="960350"/>
            <a:ext cx="4181427" cy="31705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49C549-DDF6-44C1-8329-BCB54C3C5596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351960" y="2303614"/>
            <a:ext cx="345388" cy="8577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58815-8D18-4393-97B9-A1A8749CF675}"/>
              </a:ext>
            </a:extLst>
          </p:cNvPr>
          <p:cNvSpPr/>
          <p:nvPr/>
        </p:nvSpPr>
        <p:spPr>
          <a:xfrm>
            <a:off x="5909138" y="2752390"/>
            <a:ext cx="1442822" cy="771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dispatch action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FEDBC3-4B8F-45B9-B525-29CA2BFCDEE2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3717335" y="2666617"/>
            <a:ext cx="2191803" cy="4717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DEED57F-6889-4B18-AB25-5A642CDDBDB6}"/>
              </a:ext>
            </a:extLst>
          </p:cNvPr>
          <p:cNvSpPr/>
          <p:nvPr/>
        </p:nvSpPr>
        <p:spPr>
          <a:xfrm>
            <a:off x="2711035" y="2303614"/>
            <a:ext cx="1006300" cy="678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reducer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7067C6-767E-4F55-A8CB-6FDE974C1303}"/>
              </a:ext>
            </a:extLst>
          </p:cNvPr>
          <p:cNvSpPr/>
          <p:nvPr/>
        </p:nvSpPr>
        <p:spPr>
          <a:xfrm>
            <a:off x="1272808" y="1154871"/>
            <a:ext cx="1134959" cy="42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state1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F1E9F-AE47-4179-BAE7-A7169B50BA3E}"/>
              </a:ext>
            </a:extLst>
          </p:cNvPr>
          <p:cNvSpPr/>
          <p:nvPr/>
        </p:nvSpPr>
        <p:spPr>
          <a:xfrm>
            <a:off x="1272807" y="1733071"/>
            <a:ext cx="1134959" cy="42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state2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AE890B-2121-4E36-9E19-141E1A590B4B}"/>
              </a:ext>
            </a:extLst>
          </p:cNvPr>
          <p:cNvCxnSpPr>
            <a:stCxn id="15" idx="3"/>
          </p:cNvCxnSpPr>
          <p:nvPr/>
        </p:nvCxnSpPr>
        <p:spPr>
          <a:xfrm flipV="1">
            <a:off x="2407767" y="1337138"/>
            <a:ext cx="3501371" cy="306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4D949C5-84E1-404B-90C5-3C8AEC4A1C63}"/>
              </a:ext>
            </a:extLst>
          </p:cNvPr>
          <p:cNvSpPr/>
          <p:nvPr/>
        </p:nvSpPr>
        <p:spPr>
          <a:xfrm>
            <a:off x="5965810" y="1070629"/>
            <a:ext cx="1442822" cy="707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selector</a:t>
            </a:r>
            <a:endParaRPr lang="fr-FR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1D9EDE-4CC6-4ACC-88D3-3DAE42E29D4C}"/>
              </a:ext>
            </a:extLst>
          </p:cNvPr>
          <p:cNvCxnSpPr>
            <a:stCxn id="19" idx="3"/>
            <a:endCxn id="4" idx="1"/>
          </p:cNvCxnSpPr>
          <p:nvPr/>
        </p:nvCxnSpPr>
        <p:spPr>
          <a:xfrm>
            <a:off x="7408632" y="1424442"/>
            <a:ext cx="1160996" cy="1332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25A869-C3B5-426C-B558-B8248A3369E1}"/>
              </a:ext>
            </a:extLst>
          </p:cNvPr>
          <p:cNvCxnSpPr/>
          <p:nvPr/>
        </p:nvCxnSpPr>
        <p:spPr>
          <a:xfrm flipH="1" flipV="1">
            <a:off x="2407766" y="1557697"/>
            <a:ext cx="799526" cy="7459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94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3A213-91B0-4B7C-B57E-408E6B3B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Extensions VSCODE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F7864-5524-4174-A774-5964A7A1F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r>
              <a:rPr lang="fr-FR" dirty="0"/>
              <a:t> (</a:t>
            </a:r>
            <a:r>
              <a:rPr lang="fr-FR" dirty="0" err="1"/>
              <a:t>whtouche</a:t>
            </a:r>
            <a:r>
              <a:rPr lang="fr-FR" dirty="0"/>
              <a:t>)</a:t>
            </a:r>
          </a:p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/>
              <a:t>Git graph</a:t>
            </a:r>
          </a:p>
          <a:p>
            <a:r>
              <a:rPr lang="fr-FR" dirty="0" err="1"/>
              <a:t>Error</a:t>
            </a:r>
            <a:r>
              <a:rPr lang="fr-FR" dirty="0"/>
              <a:t> Lens</a:t>
            </a:r>
          </a:p>
          <a:p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Service</a:t>
            </a:r>
          </a:p>
          <a:p>
            <a:r>
              <a:rPr lang="fr-FR" dirty="0" err="1"/>
              <a:t>Typescript</a:t>
            </a:r>
            <a:r>
              <a:rPr lang="fr-FR" dirty="0"/>
              <a:t> Class </a:t>
            </a:r>
            <a:r>
              <a:rPr lang="fr-FR" dirty="0" err="1"/>
              <a:t>Organizer</a:t>
            </a:r>
            <a:endParaRPr lang="fr-FR" dirty="0"/>
          </a:p>
          <a:p>
            <a:r>
              <a:rPr lang="fr-FR" dirty="0" err="1"/>
              <a:t>Surround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649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5C48-FDE3-4A2E-BDD5-A3A1D37C0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npm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F15C7-5DA5-41D1-955E-1467C2891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npm</a:t>
            </a:r>
            <a:r>
              <a:rPr lang="fr-FR" dirty="0"/>
              <a:t> init</a:t>
            </a:r>
          </a:p>
          <a:p>
            <a:r>
              <a:rPr lang="fr-FR" dirty="0" err="1"/>
              <a:t>npm</a:t>
            </a:r>
            <a:r>
              <a:rPr lang="fr-FR" dirty="0"/>
              <a:t> init –y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&lt;librairie&gt;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–D &lt;librairie&gt;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endParaRPr lang="fr-FR" dirty="0"/>
          </a:p>
          <a:p>
            <a:r>
              <a:rPr lang="fr-FR" dirty="0" err="1"/>
              <a:t>npm</a:t>
            </a:r>
            <a:r>
              <a:rPr lang="fr-FR" dirty="0"/>
              <a:t> ci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462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ECFB-8ADD-44B2-ABE7-89D4E9E49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AD5621-06B1-4CE4-82F6-1497F96494A8}"/>
              </a:ext>
            </a:extLst>
          </p:cNvPr>
          <p:cNvSpPr/>
          <p:nvPr/>
        </p:nvSpPr>
        <p:spPr>
          <a:xfrm>
            <a:off x="1121174" y="3009709"/>
            <a:ext cx="2145853" cy="19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working</a:t>
            </a:r>
            <a:r>
              <a:rPr lang="fr-FR" dirty="0"/>
              <a:t> </a:t>
            </a:r>
            <a:r>
              <a:rPr lang="fr-FR" dirty="0" err="1"/>
              <a:t>dir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01665-3B47-4A45-88F1-5F53289ED8F4}"/>
              </a:ext>
            </a:extLst>
          </p:cNvPr>
          <p:cNvSpPr/>
          <p:nvPr/>
        </p:nvSpPr>
        <p:spPr>
          <a:xfrm>
            <a:off x="4434917" y="3009709"/>
            <a:ext cx="2145853" cy="19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staging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02B409-0A91-47E6-A9C6-B2CBE2C4828C}"/>
              </a:ext>
            </a:extLst>
          </p:cNvPr>
          <p:cNvSpPr/>
          <p:nvPr/>
        </p:nvSpPr>
        <p:spPr>
          <a:xfrm>
            <a:off x="8079498" y="3009708"/>
            <a:ext cx="2145853" cy="19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git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E09FB5-4EF0-45CE-A03C-A94A9E391906}"/>
              </a:ext>
            </a:extLst>
          </p:cNvPr>
          <p:cNvCxnSpPr/>
          <p:nvPr/>
        </p:nvCxnSpPr>
        <p:spPr>
          <a:xfrm>
            <a:off x="3267027" y="3280812"/>
            <a:ext cx="121307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AD2F325-35AB-43CB-9922-6DC7DCDD002B}"/>
              </a:ext>
            </a:extLst>
          </p:cNvPr>
          <p:cNvSpPr txBox="1"/>
          <p:nvPr/>
        </p:nvSpPr>
        <p:spPr>
          <a:xfrm>
            <a:off x="3570295" y="267887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git </a:t>
            </a:r>
            <a:r>
              <a:rPr lang="fr-FR" dirty="0" err="1"/>
              <a:t>add</a:t>
            </a:r>
            <a:endParaRPr lang="fr-FR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7C0888-4CC1-4167-8F4A-8033851CCBB2}"/>
              </a:ext>
            </a:extLst>
          </p:cNvPr>
          <p:cNvCxnSpPr/>
          <p:nvPr/>
        </p:nvCxnSpPr>
        <p:spPr>
          <a:xfrm>
            <a:off x="6580770" y="3234862"/>
            <a:ext cx="141908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D60376-6304-4807-830F-4E763AB69269}"/>
              </a:ext>
            </a:extLst>
          </p:cNvPr>
          <p:cNvSpPr txBox="1"/>
          <p:nvPr/>
        </p:nvSpPr>
        <p:spPr>
          <a:xfrm>
            <a:off x="6795968" y="2752390"/>
            <a:ext cx="119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git commit</a:t>
            </a:r>
          </a:p>
        </p:txBody>
      </p:sp>
    </p:spTree>
    <p:extLst>
      <p:ext uri="{BB962C8B-B14F-4D97-AF65-F5344CB8AC3E}">
        <p14:creationId xmlns:p14="http://schemas.microsoft.com/office/powerpoint/2010/main" val="1563603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F572-3F8F-4217-A439-C0A46C57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HTTP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2B503F-D253-4A57-BC60-9E178ECE238E}"/>
              </a:ext>
            </a:extLst>
          </p:cNvPr>
          <p:cNvSpPr/>
          <p:nvPr/>
        </p:nvSpPr>
        <p:spPr>
          <a:xfrm>
            <a:off x="1020084" y="1649597"/>
            <a:ext cx="1534722" cy="145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0D8564-B185-4C0B-9C1A-1D220A670842}"/>
              </a:ext>
            </a:extLst>
          </p:cNvPr>
          <p:cNvSpPr/>
          <p:nvPr/>
        </p:nvSpPr>
        <p:spPr>
          <a:xfrm>
            <a:off x="8299290" y="1690688"/>
            <a:ext cx="1534722" cy="145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95774F-970A-428F-A767-B942912B4BC5}"/>
              </a:ext>
            </a:extLst>
          </p:cNvPr>
          <p:cNvCxnSpPr/>
          <p:nvPr/>
        </p:nvCxnSpPr>
        <p:spPr>
          <a:xfrm>
            <a:off x="2554806" y="1870155"/>
            <a:ext cx="5744484" cy="459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E3EAD7-AAFC-4B8A-BE11-6842D435833F}"/>
              </a:ext>
            </a:extLst>
          </p:cNvPr>
          <p:cNvCxnSpPr/>
          <p:nvPr/>
        </p:nvCxnSpPr>
        <p:spPr>
          <a:xfrm flipH="1" flipV="1">
            <a:off x="2554806" y="2862669"/>
            <a:ext cx="5744484" cy="321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1679FF-A7A8-4418-9473-321DD4EBCE6F}"/>
              </a:ext>
            </a:extLst>
          </p:cNvPr>
          <p:cNvSpPr txBox="1"/>
          <p:nvPr/>
        </p:nvSpPr>
        <p:spPr>
          <a:xfrm>
            <a:off x="4645520" y="1429037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Request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BD857D-26F8-4158-9818-4CD6761A29C1}"/>
              </a:ext>
            </a:extLst>
          </p:cNvPr>
          <p:cNvSpPr txBox="1"/>
          <p:nvPr/>
        </p:nvSpPr>
        <p:spPr>
          <a:xfrm>
            <a:off x="4645520" y="2464769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Response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13291B-F399-4DCD-9B9A-FFF64AB59C88}"/>
              </a:ext>
            </a:extLst>
          </p:cNvPr>
          <p:cNvSpPr txBox="1"/>
          <p:nvPr/>
        </p:nvSpPr>
        <p:spPr>
          <a:xfrm>
            <a:off x="353814" y="4048173"/>
            <a:ext cx="53156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POST /</a:t>
            </a:r>
            <a:r>
              <a:rPr lang="fr-FR" dirty="0" err="1"/>
              <a:t>asdfasdf</a:t>
            </a:r>
            <a:r>
              <a:rPr lang="fr-FR" dirty="0"/>
              <a:t>/</a:t>
            </a:r>
            <a:r>
              <a:rPr lang="fr-FR" dirty="0" err="1"/>
              <a:t>asdferwer</a:t>
            </a:r>
            <a:r>
              <a:rPr lang="fr-FR" dirty="0"/>
              <a:t>/</a:t>
            </a:r>
            <a:r>
              <a:rPr lang="fr-FR" dirty="0" err="1"/>
              <a:t>qqwqwq?asdfasfd</a:t>
            </a:r>
            <a:r>
              <a:rPr lang="fr-FR" dirty="0"/>
              <a:t> HTTP/2.0</a:t>
            </a:r>
          </a:p>
          <a:p>
            <a:r>
              <a:rPr lang="fr-FR" dirty="0"/>
              <a:t>Host: </a:t>
            </a:r>
            <a:r>
              <a:rPr lang="fr-FR" dirty="0">
                <a:hlinkClick r:id="rId2"/>
              </a:rPr>
              <a:t>www.telemis.com:4578</a:t>
            </a:r>
            <a:endParaRPr lang="fr-FR" dirty="0"/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12</a:t>
            </a:r>
          </a:p>
          <a:p>
            <a:r>
              <a:rPr lang="fr-FR" dirty="0"/>
              <a:t>Content-Type: </a:t>
            </a:r>
            <a:r>
              <a:rPr lang="fr-FR" dirty="0" err="1"/>
              <a:t>text</a:t>
            </a:r>
            <a:r>
              <a:rPr lang="fr-FR" dirty="0"/>
              <a:t>/plain</a:t>
            </a:r>
          </a:p>
          <a:p>
            <a:endParaRPr lang="fr-FR" dirty="0"/>
          </a:p>
          <a:p>
            <a:r>
              <a:rPr lang="fr-FR" dirty="0" err="1"/>
              <a:t>qwerqwerqwer</a:t>
            </a:r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F673BA-8086-4D25-830B-03B808A57015}"/>
              </a:ext>
            </a:extLst>
          </p:cNvPr>
          <p:cNvSpPr txBox="1"/>
          <p:nvPr/>
        </p:nvSpPr>
        <p:spPr>
          <a:xfrm>
            <a:off x="6133171" y="4048172"/>
            <a:ext cx="30809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HTTP/1.1 201 </a:t>
            </a:r>
            <a:r>
              <a:rPr lang="fr-FR" dirty="0" err="1"/>
              <a:t>Created</a:t>
            </a:r>
            <a:endParaRPr lang="fr-FR" dirty="0"/>
          </a:p>
          <a:p>
            <a:r>
              <a:rPr lang="fr-FR" dirty="0"/>
              <a:t>X-</a:t>
            </a:r>
            <a:r>
              <a:rPr lang="fr-FR" dirty="0" err="1"/>
              <a:t>Telemis</a:t>
            </a:r>
            <a:r>
              <a:rPr lang="fr-FR" dirty="0"/>
              <a:t>-Type: 123</a:t>
            </a:r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2</a:t>
            </a:r>
          </a:p>
          <a:p>
            <a:r>
              <a:rPr lang="fr-FR" dirty="0"/>
              <a:t>Content-Type: application/</a:t>
            </a:r>
            <a:r>
              <a:rPr lang="fr-FR" dirty="0" err="1"/>
              <a:t>json</a:t>
            </a:r>
            <a:endParaRPr lang="fr-FR" dirty="0"/>
          </a:p>
          <a:p>
            <a:endParaRPr lang="fr-FR" dirty="0"/>
          </a:p>
          <a:p>
            <a:r>
              <a:rPr lang="fr-FR" dirty="0"/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344519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8D41C-E3C4-4BCD-8315-FD43AEE7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0926-1532-49F3-BE65-CA9403F2D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camelCase</a:t>
            </a:r>
            <a:r>
              <a:rPr lang="fr-FR" dirty="0"/>
              <a:t> (</a:t>
            </a:r>
            <a:r>
              <a:rPr lang="fr-FR" dirty="0" err="1"/>
              <a:t>lowerCamelCase</a:t>
            </a:r>
            <a:r>
              <a:rPr lang="fr-FR" dirty="0"/>
              <a:t>)</a:t>
            </a:r>
          </a:p>
          <a:p>
            <a:r>
              <a:rPr lang="fr-FR" dirty="0" err="1"/>
              <a:t>PascalCase</a:t>
            </a:r>
            <a:r>
              <a:rPr lang="fr-FR" dirty="0"/>
              <a:t> (</a:t>
            </a:r>
            <a:r>
              <a:rPr lang="fr-FR" dirty="0" err="1"/>
              <a:t>UpperCamelCase</a:t>
            </a:r>
            <a:r>
              <a:rPr lang="fr-FR" dirty="0"/>
              <a:t>)</a:t>
            </a:r>
          </a:p>
          <a:p>
            <a:r>
              <a:rPr lang="fr-FR" dirty="0"/>
              <a:t>kebab-case (spinal-case)</a:t>
            </a:r>
          </a:p>
          <a:p>
            <a:r>
              <a:rPr lang="fr-FR" dirty="0" err="1"/>
              <a:t>snake_case</a:t>
            </a:r>
            <a:endParaRPr lang="fr-FR" dirty="0"/>
          </a:p>
          <a:p>
            <a:r>
              <a:rPr lang="fr-FR" dirty="0" err="1"/>
              <a:t>Train_Case</a:t>
            </a:r>
            <a:endParaRPr lang="fr-FR" dirty="0"/>
          </a:p>
          <a:p>
            <a:r>
              <a:rPr lang="fr-FR" dirty="0"/>
              <a:t>Http-Header-Case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8947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DF9D9-0B9F-4358-AB9B-7AF92E2C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Histoire JS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5B591C-3CA4-4B2F-8571-F67CAC293F9F}"/>
              </a:ext>
            </a:extLst>
          </p:cNvPr>
          <p:cNvCxnSpPr/>
          <p:nvPr/>
        </p:nvCxnSpPr>
        <p:spPr>
          <a:xfrm>
            <a:off x="381383" y="2655895"/>
            <a:ext cx="115471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DCB01F-EDD8-4C24-82F9-1FFF341B93BD}"/>
              </a:ext>
            </a:extLst>
          </p:cNvPr>
          <p:cNvCxnSpPr/>
          <p:nvPr/>
        </p:nvCxnSpPr>
        <p:spPr>
          <a:xfrm>
            <a:off x="647891" y="2398577"/>
            <a:ext cx="0" cy="55599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05E70D-7046-447A-B18D-434CF5FCBF04}"/>
              </a:ext>
            </a:extLst>
          </p:cNvPr>
          <p:cNvSpPr txBox="1"/>
          <p:nvPr/>
        </p:nvSpPr>
        <p:spPr>
          <a:xfrm>
            <a:off x="142444" y="2996446"/>
            <a:ext cx="109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Javascript</a:t>
            </a:r>
          </a:p>
          <a:p>
            <a:r>
              <a:rPr lang="fr-FR" dirty="0"/>
              <a:t>Netscape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19D78E-F361-41E7-9F68-650591C292FA}"/>
              </a:ext>
            </a:extLst>
          </p:cNvPr>
          <p:cNvCxnSpPr/>
          <p:nvPr/>
        </p:nvCxnSpPr>
        <p:spPr>
          <a:xfrm>
            <a:off x="1695546" y="2398577"/>
            <a:ext cx="0" cy="55599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9589A1-E142-46F3-89A7-4FA6FD3A4FB8}"/>
              </a:ext>
            </a:extLst>
          </p:cNvPr>
          <p:cNvSpPr txBox="1"/>
          <p:nvPr/>
        </p:nvSpPr>
        <p:spPr>
          <a:xfrm>
            <a:off x="1327948" y="2996446"/>
            <a:ext cx="1503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/>
              <a:t>ECMAScriptv1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7075BC-65AE-4CA6-8CE0-1C561842B39F}"/>
              </a:ext>
            </a:extLst>
          </p:cNvPr>
          <p:cNvCxnSpPr/>
          <p:nvPr/>
        </p:nvCxnSpPr>
        <p:spPr>
          <a:xfrm>
            <a:off x="2136663" y="2467502"/>
            <a:ext cx="0" cy="36300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9EA706-81FB-4681-B845-936A34EDDB70}"/>
              </a:ext>
            </a:extLst>
          </p:cNvPr>
          <p:cNvSpPr txBox="1"/>
          <p:nvPr/>
        </p:nvSpPr>
        <p:spPr>
          <a:xfrm>
            <a:off x="1888535" y="182420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5AB597-E0AF-4BC9-8431-B0CD11DF41AB}"/>
              </a:ext>
            </a:extLst>
          </p:cNvPr>
          <p:cNvCxnSpPr/>
          <p:nvPr/>
        </p:nvCxnSpPr>
        <p:spPr>
          <a:xfrm>
            <a:off x="2949974" y="2398577"/>
            <a:ext cx="0" cy="98791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C471A89-093D-4F65-9DB5-D6C4E059C8D2}"/>
              </a:ext>
            </a:extLst>
          </p:cNvPr>
          <p:cNvSpPr txBox="1"/>
          <p:nvPr/>
        </p:nvSpPr>
        <p:spPr>
          <a:xfrm>
            <a:off x="2693523" y="340388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07392B-53F0-4BDC-9163-A70B0509FB8E}"/>
              </a:ext>
            </a:extLst>
          </p:cNvPr>
          <p:cNvCxnSpPr/>
          <p:nvPr/>
        </p:nvCxnSpPr>
        <p:spPr>
          <a:xfrm>
            <a:off x="5840213" y="2467502"/>
            <a:ext cx="0" cy="4870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A06DFB6-DE69-48BE-BCF4-CAACF7D48AE9}"/>
              </a:ext>
            </a:extLst>
          </p:cNvPr>
          <p:cNvSpPr txBox="1"/>
          <p:nvPr/>
        </p:nvSpPr>
        <p:spPr>
          <a:xfrm>
            <a:off x="5661009" y="314755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611EAA-B4C7-42BD-903B-B4353A9D85DC}"/>
              </a:ext>
            </a:extLst>
          </p:cNvPr>
          <p:cNvCxnSpPr/>
          <p:nvPr/>
        </p:nvCxnSpPr>
        <p:spPr>
          <a:xfrm>
            <a:off x="4810939" y="2269918"/>
            <a:ext cx="0" cy="11165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98CA50C-7864-4785-88BA-193E895A2F6E}"/>
              </a:ext>
            </a:extLst>
          </p:cNvPr>
          <p:cNvSpPr txBox="1"/>
          <p:nvPr/>
        </p:nvSpPr>
        <p:spPr>
          <a:xfrm>
            <a:off x="4480101" y="3386496"/>
            <a:ext cx="927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2007</a:t>
            </a:r>
          </a:p>
          <a:p>
            <a:r>
              <a:rPr lang="fr-FR" dirty="0"/>
              <a:t>Chrome</a:t>
            </a:r>
          </a:p>
          <a:p>
            <a:r>
              <a:rPr lang="fr-FR" dirty="0"/>
              <a:t>v8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8E980DC-E5E5-4901-BC74-387C2E58DA21}"/>
              </a:ext>
            </a:extLst>
          </p:cNvPr>
          <p:cNvCxnSpPr/>
          <p:nvPr/>
        </p:nvCxnSpPr>
        <p:spPr>
          <a:xfrm>
            <a:off x="5619654" y="2044764"/>
            <a:ext cx="0" cy="22650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27072C6-373C-42E5-9BCF-F26DFBDFFFBB}"/>
              </a:ext>
            </a:extLst>
          </p:cNvPr>
          <p:cNvSpPr txBox="1"/>
          <p:nvPr/>
        </p:nvSpPr>
        <p:spPr>
          <a:xfrm>
            <a:off x="5325695" y="4524489"/>
            <a:ext cx="2433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 err="1"/>
              <a:t>Nodejs</a:t>
            </a:r>
            <a:endParaRPr lang="fr-FR" dirty="0"/>
          </a:p>
          <a:p>
            <a:r>
              <a:rPr lang="fr-FR" dirty="0" err="1"/>
              <a:t>require</a:t>
            </a:r>
            <a:r>
              <a:rPr lang="fr-FR" dirty="0"/>
              <a:t>/</a:t>
            </a:r>
            <a:r>
              <a:rPr lang="fr-FR" dirty="0" err="1"/>
              <a:t>module.exports</a:t>
            </a:r>
            <a:endParaRPr lang="fr-FR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35DEB8A-3F50-4F0C-B8D9-BEC05DDC4603}"/>
              </a:ext>
            </a:extLst>
          </p:cNvPr>
          <p:cNvCxnSpPr>
            <a:endCxn id="28" idx="1"/>
          </p:cNvCxnSpPr>
          <p:nvPr/>
        </p:nvCxnSpPr>
        <p:spPr>
          <a:xfrm>
            <a:off x="4810939" y="4244195"/>
            <a:ext cx="514756" cy="7419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EF82A65-8E4B-4124-96EE-63939EE39D6F}"/>
              </a:ext>
            </a:extLst>
          </p:cNvPr>
          <p:cNvCxnSpPr/>
          <p:nvPr/>
        </p:nvCxnSpPr>
        <p:spPr>
          <a:xfrm>
            <a:off x="6933817" y="2147370"/>
            <a:ext cx="0" cy="13861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F874CC3-8C48-4551-BEDF-9F1F218F4795}"/>
              </a:ext>
            </a:extLst>
          </p:cNvPr>
          <p:cNvSpPr txBox="1"/>
          <p:nvPr/>
        </p:nvSpPr>
        <p:spPr>
          <a:xfrm>
            <a:off x="6541882" y="3533536"/>
            <a:ext cx="15203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/>
              <a:t>TSv1</a:t>
            </a:r>
          </a:p>
          <a:p>
            <a:r>
              <a:rPr lang="fr-FR" dirty="0"/>
              <a:t>class</a:t>
            </a:r>
          </a:p>
          <a:p>
            <a:r>
              <a:rPr lang="fr-FR" dirty="0"/>
              <a:t>import/export</a:t>
            </a:r>
          </a:p>
          <a:p>
            <a:r>
              <a:rPr lang="fr-FR" dirty="0" err="1"/>
              <a:t>const</a:t>
            </a:r>
            <a:r>
              <a:rPr lang="fr-FR" dirty="0"/>
              <a:t>/let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06B91E3-2055-4F3B-8D62-64564BE4E12D}"/>
              </a:ext>
            </a:extLst>
          </p:cNvPr>
          <p:cNvCxnSpPr/>
          <p:nvPr/>
        </p:nvCxnSpPr>
        <p:spPr>
          <a:xfrm>
            <a:off x="8243385" y="2357222"/>
            <a:ext cx="0" cy="7076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7169B5D-E0BC-4F54-93E0-7D8E7C952068}"/>
              </a:ext>
            </a:extLst>
          </p:cNvPr>
          <p:cNvSpPr txBox="1"/>
          <p:nvPr/>
        </p:nvSpPr>
        <p:spPr>
          <a:xfrm>
            <a:off x="7963993" y="3146822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  <a:p>
            <a:r>
              <a:rPr lang="fr-FR" dirty="0"/>
              <a:t>ES2015</a:t>
            </a:r>
          </a:p>
        </p:txBody>
      </p:sp>
    </p:spTree>
    <p:extLst>
      <p:ext uri="{BB962C8B-B14F-4D97-AF65-F5344CB8AC3E}">
        <p14:creationId xmlns:p14="http://schemas.microsoft.com/office/powerpoint/2010/main" val="2735971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2167</TotalTime>
  <Words>616</Words>
  <Application>Microsoft Office PowerPoint</Application>
  <PresentationFormat>Widescreen</PresentationFormat>
  <Paragraphs>307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Notes</vt:lpstr>
      <vt:lpstr>Logiciels</vt:lpstr>
      <vt:lpstr>Git</vt:lpstr>
      <vt:lpstr>Extensions VSCODE</vt:lpstr>
      <vt:lpstr>npm</vt:lpstr>
      <vt:lpstr>commit</vt:lpstr>
      <vt:lpstr>Protocole HTTP</vt:lpstr>
      <vt:lpstr>Case</vt:lpstr>
      <vt:lpstr>Histoire JS</vt:lpstr>
      <vt:lpstr>Angular artefact</vt:lpstr>
      <vt:lpstr>PowerPoint Presentation</vt:lpstr>
      <vt:lpstr>Composant</vt:lpstr>
      <vt:lpstr>PowerPoint Presentation</vt:lpstr>
      <vt:lpstr>PowerPoint Presentation</vt:lpstr>
      <vt:lpstr>PowerPoint Presentation</vt:lpstr>
      <vt:lpstr>Webographie</vt:lpstr>
      <vt:lpstr>PowerPoint Presentation</vt:lpstr>
      <vt:lpstr>Lazy loading</vt:lpstr>
      <vt:lpstr>PowerPoint Presentation</vt:lpstr>
      <vt:lpstr>PowerPoint Presentation</vt:lpstr>
      <vt:lpstr>PowerPoint Presentation</vt:lpstr>
      <vt:lpstr>Observable</vt:lpstr>
      <vt:lpstr>CORS</vt:lpstr>
      <vt:lpstr>PowerPoint Presentation</vt:lpstr>
      <vt:lpstr>CORS</vt:lpstr>
      <vt:lpstr>Reste a faire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créer une librairie</vt:lpstr>
      <vt:lpstr>utiliser une librairie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jlouis</dc:creator>
  <cp:lastModifiedBy>jlouis</cp:lastModifiedBy>
  <cp:revision>46</cp:revision>
  <dcterms:created xsi:type="dcterms:W3CDTF">2022-12-05T08:22:08Z</dcterms:created>
  <dcterms:modified xsi:type="dcterms:W3CDTF">2024-04-24T15:40:52Z</dcterms:modified>
</cp:coreProperties>
</file>