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030-EEDC-43BE-8AED-44806DC96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673D-7B5F-4CF8-8B97-CEED0BFD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E41C-7B38-4507-BEF1-5B2955B3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A54D-052E-4664-B3AD-F9A16F2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4F25-FCA9-416C-A375-B625C9EA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9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C58-CDE6-4FD8-AA1F-B057F499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3F18-8804-44A1-9F05-DE24E3BE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EAB1-CC50-492B-B00D-59A112E8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CA6-603B-4D65-AF0C-24A2BB67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F1E4-37F5-4F35-A519-FB689798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BEDA5-E4E3-4E74-9AF4-E7211E5C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E101-B661-42BC-9283-9CB6E006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7E38-DC75-4265-84C7-01F9A937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1255-DD39-4B9D-AC75-BF349E37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0D87-3F7F-438A-B9A5-DF3AE1C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1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2A8-B4FE-4F49-B6B2-49A2CE4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43ED-1830-4B41-BD81-7369029F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708C-9CE2-4D6E-94DC-C54910EB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EC7-1034-4239-A1F5-474336E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CA95-97BC-48DD-9AC0-60847B4D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37C8-0DB3-4C5D-A6B4-5333879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45DE-4999-4F43-B172-3C87D83F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7589-A6E9-45E6-8516-065448E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DBC0-FD1A-406F-9B9F-71AFFA0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B42-C7B7-4873-A436-50B784E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67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339-1EAA-4AD9-8407-7B961DD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69B-F20D-4063-B81E-447FE376D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741A-2F05-4577-81EC-F4881900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53B7-7C4C-4D40-87A0-A397878E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EAC7-CAA8-4D2B-8766-1ACC36B1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0FD1A-3A43-4043-A8F3-8B6C2B96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3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EE16-2675-4B04-A069-28668800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6B60-E758-4E4F-9694-E8D1CFD2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47CF6-F435-49F2-AB0F-3181152B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0A5E-D723-4E5A-B6DD-681D17222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DBB7C-1820-4123-BE4B-D0EFCBB11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1EF8B-5122-4E21-9A39-68FF78B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94FE-14EF-4F97-9D9C-BCF33ABE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3759C-1D44-49CF-993E-236B94B5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C5C-5BBA-478F-BCC5-6A4151DF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F1936-D50D-47A1-8C18-3464F12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D0625-BCE3-429C-94BB-B0964A7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950C7-56F3-4CE7-AE62-DAB6CF2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2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340BA-E1BE-4F39-9306-15804522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8ED50-4563-46C1-9DF0-56F79E55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3C58-6EAE-45D3-97CF-B3BEE8A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9013-32C5-45A1-875B-17D7CB75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B19C-C887-4D66-9379-17145364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0937-1216-45E3-9B97-268A919F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C841-ABC2-4982-A7C6-76AE9F89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7AA5-9B1D-45EE-8B3B-4355F955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AB2B1-21CC-450C-9ACA-1CDB66CF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8BB-07EA-426F-8801-41C117FF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B381-FCEB-4FB3-80F4-B1A9A852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181B7-B70D-42B8-97F3-DB88C984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6CED-77F3-490F-89F0-6700983C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B0AE-2ACA-4BFC-AAC0-60911BE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AB660-C667-4158-8EC6-EB3A98BF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311ED-33A3-4DF5-A784-F10AE7BA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DDEE-9B9E-44B4-8B9E-3657A632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DD02-C0FE-4F98-B1F5-5307CEF82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F340-C2AE-4C44-9056-2A538A16EE4A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E3F8-D98B-4967-A1C8-C7E0C5E5D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E911-3F0D-47B3-A695-5B9BEBE3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B339-8D56-4B5D-9348-96AF64CABB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ello.com/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mis.com:457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4A88-3C0E-4DB9-9BC8-F284138D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CD15-8137-4521-BB0B-23C74E74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4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EA4D-60C1-41E5-97E2-11F080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EE34-5FB7-4CD7-9591-CE142A70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(@</a:t>
            </a:r>
            <a:r>
              <a:rPr lang="fr-FR" dirty="0" err="1"/>
              <a:t>NgModules</a:t>
            </a:r>
            <a:r>
              <a:rPr lang="fr-FR" dirty="0"/>
              <a:t>)</a:t>
            </a:r>
          </a:p>
          <a:p>
            <a:r>
              <a:rPr lang="fr-FR" dirty="0"/>
              <a:t>Component (@Component)</a:t>
            </a:r>
          </a:p>
          <a:p>
            <a:r>
              <a:rPr lang="fr-FR" dirty="0"/>
              <a:t>Directive (@Directive)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41555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1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C55F-F21A-4B5A-9A0E-4E749F57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B2F6-5647-4DD0-837B-CE419768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Visuelle</a:t>
            </a:r>
            <a:r>
              <a:rPr lang="fr-FR" dirty="0"/>
              <a:t> (HTML, CSS)</a:t>
            </a:r>
          </a:p>
          <a:p>
            <a:r>
              <a:rPr lang="fr-FR" dirty="0"/>
              <a:t>Nom (</a:t>
            </a:r>
            <a:r>
              <a:rPr lang="fr-FR" dirty="0" err="1"/>
              <a:t>selecteur</a:t>
            </a:r>
            <a:r>
              <a:rPr lang="fr-FR" dirty="0"/>
              <a:t>)</a:t>
            </a:r>
          </a:p>
          <a:p>
            <a:r>
              <a:rPr lang="fr-FR" b="1" dirty="0"/>
              <a:t>Intelligence</a:t>
            </a:r>
            <a:r>
              <a:rPr lang="fr-FR" dirty="0"/>
              <a:t> (TS)</a:t>
            </a:r>
          </a:p>
          <a:p>
            <a:r>
              <a:rPr lang="fr-FR" b="1" dirty="0"/>
              <a:t>Communiquant</a:t>
            </a:r>
            <a:r>
              <a:rPr lang="fr-FR" dirty="0"/>
              <a:t> (store, </a:t>
            </a:r>
            <a:r>
              <a:rPr lang="fr-FR" dirty="0" err="1"/>
              <a:t>databinding</a:t>
            </a:r>
            <a:r>
              <a:rPr lang="fr-FR" dirty="0"/>
              <a:t>, etc.)</a:t>
            </a:r>
          </a:p>
          <a:p>
            <a:r>
              <a:rPr lang="fr-FR" dirty="0"/>
              <a:t>[Testable]</a:t>
            </a:r>
          </a:p>
        </p:txBody>
      </p:sp>
    </p:spTree>
    <p:extLst>
      <p:ext uri="{BB962C8B-B14F-4D97-AF65-F5344CB8AC3E}">
        <p14:creationId xmlns:p14="http://schemas.microsoft.com/office/powerpoint/2010/main" val="34524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F42AB6-2992-4631-9285-E4EC28DF9D8C}"/>
              </a:ext>
            </a:extLst>
          </p:cNvPr>
          <p:cNvSpPr/>
          <p:nvPr/>
        </p:nvSpPr>
        <p:spPr>
          <a:xfrm>
            <a:off x="5879328" y="1475550"/>
            <a:ext cx="2439932" cy="3427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2943A1-4F8D-4AF0-912F-3FF36C8C8058}"/>
              </a:ext>
            </a:extLst>
          </p:cNvPr>
          <p:cNvSpPr/>
          <p:nvPr/>
        </p:nvSpPr>
        <p:spPr>
          <a:xfrm>
            <a:off x="6096000" y="2531613"/>
            <a:ext cx="2064675" cy="1903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96B58-5284-41FE-B67D-A7513D9BC382}"/>
              </a:ext>
            </a:extLst>
          </p:cNvPr>
          <p:cNvSpPr/>
          <p:nvPr/>
        </p:nvSpPr>
        <p:spPr>
          <a:xfrm>
            <a:off x="385978" y="1447417"/>
            <a:ext cx="2439932" cy="3427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90185-2F0C-4E43-901E-269F28C1C478}"/>
              </a:ext>
            </a:extLst>
          </p:cNvPr>
          <p:cNvSpPr/>
          <p:nvPr/>
        </p:nvSpPr>
        <p:spPr>
          <a:xfrm>
            <a:off x="385978" y="1447417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5A727-D8A2-4195-A018-A264D19315B8}"/>
              </a:ext>
            </a:extLst>
          </p:cNvPr>
          <p:cNvSpPr/>
          <p:nvPr/>
        </p:nvSpPr>
        <p:spPr>
          <a:xfrm>
            <a:off x="385978" y="4406580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A75AD-7B76-4C07-BEA6-E0F8DFD70826}"/>
              </a:ext>
            </a:extLst>
          </p:cNvPr>
          <p:cNvSpPr/>
          <p:nvPr/>
        </p:nvSpPr>
        <p:spPr>
          <a:xfrm>
            <a:off x="473283" y="1518639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550B7-1285-45D9-8322-735EB4FBBE59}"/>
              </a:ext>
            </a:extLst>
          </p:cNvPr>
          <p:cNvSpPr txBox="1"/>
          <p:nvPr/>
        </p:nvSpPr>
        <p:spPr>
          <a:xfrm>
            <a:off x="874013" y="147555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49D9E-3D04-497E-9E3B-DDA5BB1A0D82}"/>
              </a:ext>
            </a:extLst>
          </p:cNvPr>
          <p:cNvSpPr txBox="1"/>
          <p:nvPr/>
        </p:nvSpPr>
        <p:spPr>
          <a:xfrm>
            <a:off x="735196" y="445625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49EB-0C98-4CF6-8654-FBE6B083B352}"/>
              </a:ext>
            </a:extLst>
          </p:cNvPr>
          <p:cNvSpPr txBox="1"/>
          <p:nvPr/>
        </p:nvSpPr>
        <p:spPr>
          <a:xfrm>
            <a:off x="385977" y="2559401"/>
            <a:ext cx="24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9F59B-8830-4F22-A44E-64647D77C507}"/>
              </a:ext>
            </a:extLst>
          </p:cNvPr>
          <p:cNvSpPr/>
          <p:nvPr/>
        </p:nvSpPr>
        <p:spPr>
          <a:xfrm>
            <a:off x="951158" y="3213404"/>
            <a:ext cx="1309568" cy="39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C1891-84D8-4932-8F52-7FA1BD6CA4E9}"/>
              </a:ext>
            </a:extLst>
          </p:cNvPr>
          <p:cNvSpPr/>
          <p:nvPr/>
        </p:nvSpPr>
        <p:spPr>
          <a:xfrm>
            <a:off x="3129294" y="1447417"/>
            <a:ext cx="2439932" cy="3427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C60CA-FA8E-4EBE-8784-5F3395CD0A09}"/>
              </a:ext>
            </a:extLst>
          </p:cNvPr>
          <p:cNvSpPr/>
          <p:nvPr/>
        </p:nvSpPr>
        <p:spPr>
          <a:xfrm>
            <a:off x="3129294" y="1447417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EE570-01CA-4BC8-A80A-72BED3FF2667}"/>
              </a:ext>
            </a:extLst>
          </p:cNvPr>
          <p:cNvSpPr/>
          <p:nvPr/>
        </p:nvSpPr>
        <p:spPr>
          <a:xfrm>
            <a:off x="3129294" y="4406580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96624-B850-4390-B096-49C095BE0285}"/>
              </a:ext>
            </a:extLst>
          </p:cNvPr>
          <p:cNvSpPr/>
          <p:nvPr/>
        </p:nvSpPr>
        <p:spPr>
          <a:xfrm>
            <a:off x="3216599" y="1518639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C64BC-C6DA-490E-9BA9-530F10CA425D}"/>
              </a:ext>
            </a:extLst>
          </p:cNvPr>
          <p:cNvSpPr txBox="1"/>
          <p:nvPr/>
        </p:nvSpPr>
        <p:spPr>
          <a:xfrm>
            <a:off x="3617329" y="147555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5B332-9FBD-44CF-9B04-2CB8A2905B60}"/>
              </a:ext>
            </a:extLst>
          </p:cNvPr>
          <p:cNvSpPr txBox="1"/>
          <p:nvPr/>
        </p:nvSpPr>
        <p:spPr>
          <a:xfrm>
            <a:off x="3478512" y="445625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CBE20-3FD3-4D45-BBE0-5026BB58C2C4}"/>
              </a:ext>
            </a:extLst>
          </p:cNvPr>
          <p:cNvSpPr txBox="1"/>
          <p:nvPr/>
        </p:nvSpPr>
        <p:spPr>
          <a:xfrm>
            <a:off x="3439395" y="204016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B3380F-5AFC-485B-BD79-12089C121211}"/>
              </a:ext>
            </a:extLst>
          </p:cNvPr>
          <p:cNvSpPr/>
          <p:nvPr/>
        </p:nvSpPr>
        <p:spPr>
          <a:xfrm>
            <a:off x="3312977" y="2490476"/>
            <a:ext cx="2072334" cy="191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C5A6A-369B-4F67-942C-6FBBAE75AA34}"/>
              </a:ext>
            </a:extLst>
          </p:cNvPr>
          <p:cNvSpPr/>
          <p:nvPr/>
        </p:nvSpPr>
        <p:spPr>
          <a:xfrm>
            <a:off x="5879328" y="1475550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8E0A42-FEF2-4A02-AC63-9E112FA07C6B}"/>
              </a:ext>
            </a:extLst>
          </p:cNvPr>
          <p:cNvSpPr/>
          <p:nvPr/>
        </p:nvSpPr>
        <p:spPr>
          <a:xfrm>
            <a:off x="5879328" y="4434713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A6B81C-F476-4C1E-82C2-3764BF2FD730}"/>
              </a:ext>
            </a:extLst>
          </p:cNvPr>
          <p:cNvSpPr/>
          <p:nvPr/>
        </p:nvSpPr>
        <p:spPr>
          <a:xfrm>
            <a:off x="5966633" y="1546772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57C7D-390D-4B23-B077-DEB2692B2B82}"/>
              </a:ext>
            </a:extLst>
          </p:cNvPr>
          <p:cNvSpPr txBox="1"/>
          <p:nvPr/>
        </p:nvSpPr>
        <p:spPr>
          <a:xfrm>
            <a:off x="6367363" y="15036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BB5DF-3FC7-4D01-AB57-7CBD3ABA9372}"/>
              </a:ext>
            </a:extLst>
          </p:cNvPr>
          <p:cNvSpPr txBox="1"/>
          <p:nvPr/>
        </p:nvSpPr>
        <p:spPr>
          <a:xfrm>
            <a:off x="6228546" y="448439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0989B4-D581-4671-BEC0-8CE406FFF7FC}"/>
              </a:ext>
            </a:extLst>
          </p:cNvPr>
          <p:cNvSpPr txBox="1"/>
          <p:nvPr/>
        </p:nvSpPr>
        <p:spPr>
          <a:xfrm>
            <a:off x="6228546" y="2121144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886E24-45EC-4FAC-BA90-1C7A07FFE998}"/>
              </a:ext>
            </a:extLst>
          </p:cNvPr>
          <p:cNvSpPr/>
          <p:nvPr/>
        </p:nvSpPr>
        <p:spPr>
          <a:xfrm>
            <a:off x="6096000" y="3028088"/>
            <a:ext cx="2023321" cy="137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9EDDA-7CE2-4CB2-9840-B731CDCAE818}"/>
              </a:ext>
            </a:extLst>
          </p:cNvPr>
          <p:cNvSpPr/>
          <p:nvPr/>
        </p:nvSpPr>
        <p:spPr>
          <a:xfrm>
            <a:off x="6096000" y="2614541"/>
            <a:ext cx="279586" cy="27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2D99DF-7EDA-43DF-A3A2-0A09AB9BDE79}"/>
              </a:ext>
            </a:extLst>
          </p:cNvPr>
          <p:cNvSpPr/>
          <p:nvPr/>
        </p:nvSpPr>
        <p:spPr>
          <a:xfrm>
            <a:off x="6465072" y="2615104"/>
            <a:ext cx="279586" cy="27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0D93FF-BAFC-4405-B6D4-AF36E544D605}"/>
              </a:ext>
            </a:extLst>
          </p:cNvPr>
          <p:cNvSpPr/>
          <p:nvPr/>
        </p:nvSpPr>
        <p:spPr>
          <a:xfrm>
            <a:off x="6838680" y="2614541"/>
            <a:ext cx="279586" cy="27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CE96DC-901B-44BD-BCA0-A4CC7AFEC28B}"/>
              </a:ext>
            </a:extLst>
          </p:cNvPr>
          <p:cNvSpPr/>
          <p:nvPr/>
        </p:nvSpPr>
        <p:spPr>
          <a:xfrm>
            <a:off x="8705065" y="1491806"/>
            <a:ext cx="2439932" cy="446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26056A-818A-4151-B859-71A6ADE0015D}"/>
              </a:ext>
            </a:extLst>
          </p:cNvPr>
          <p:cNvSpPr/>
          <p:nvPr/>
        </p:nvSpPr>
        <p:spPr>
          <a:xfrm>
            <a:off x="8705065" y="1491806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86C1F-1043-47F7-931B-4CDA5B13A4AA}"/>
              </a:ext>
            </a:extLst>
          </p:cNvPr>
          <p:cNvSpPr/>
          <p:nvPr/>
        </p:nvSpPr>
        <p:spPr>
          <a:xfrm>
            <a:off x="8792370" y="1563028"/>
            <a:ext cx="408953" cy="3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B5783-7F93-4C1D-8C4B-1F8277C59A82}"/>
              </a:ext>
            </a:extLst>
          </p:cNvPr>
          <p:cNvSpPr txBox="1"/>
          <p:nvPr/>
        </p:nvSpPr>
        <p:spPr>
          <a:xfrm>
            <a:off x="9193100" y="151993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531D1-B4E4-4ADE-B550-7CAF0809FF09}"/>
              </a:ext>
            </a:extLst>
          </p:cNvPr>
          <p:cNvSpPr txBox="1"/>
          <p:nvPr/>
        </p:nvSpPr>
        <p:spPr>
          <a:xfrm>
            <a:off x="9054283" y="2137400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45AAD0-493E-4CF0-84D3-B38560EB6EF5}"/>
              </a:ext>
            </a:extLst>
          </p:cNvPr>
          <p:cNvSpPr txBox="1"/>
          <p:nvPr/>
        </p:nvSpPr>
        <p:spPr>
          <a:xfrm>
            <a:off x="8782354" y="25316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F80506-B0FB-4BFB-9F22-859E8F60C998}"/>
              </a:ext>
            </a:extLst>
          </p:cNvPr>
          <p:cNvSpPr/>
          <p:nvPr/>
        </p:nvSpPr>
        <p:spPr>
          <a:xfrm>
            <a:off x="8886681" y="2848884"/>
            <a:ext cx="2058549" cy="35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0EE71-5044-4676-ACCD-563F552A80AA}"/>
              </a:ext>
            </a:extLst>
          </p:cNvPr>
          <p:cNvSpPr txBox="1"/>
          <p:nvPr/>
        </p:nvSpPr>
        <p:spPr>
          <a:xfrm>
            <a:off x="8796904" y="3230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5693F2-F17E-4234-852B-34F7936A7A11}"/>
              </a:ext>
            </a:extLst>
          </p:cNvPr>
          <p:cNvSpPr/>
          <p:nvPr/>
        </p:nvSpPr>
        <p:spPr>
          <a:xfrm>
            <a:off x="8901231" y="3548089"/>
            <a:ext cx="2058549" cy="35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BF239A-8E24-4A7F-82E3-FA3DFD530D97}"/>
              </a:ext>
            </a:extLst>
          </p:cNvPr>
          <p:cNvSpPr txBox="1"/>
          <p:nvPr/>
        </p:nvSpPr>
        <p:spPr>
          <a:xfrm>
            <a:off x="8806859" y="3884073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FA4969-A46E-4379-BCA9-87995040A802}"/>
              </a:ext>
            </a:extLst>
          </p:cNvPr>
          <p:cNvSpPr/>
          <p:nvPr/>
        </p:nvSpPr>
        <p:spPr>
          <a:xfrm>
            <a:off x="8911186" y="4201344"/>
            <a:ext cx="2058549" cy="356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EE4E87-871D-4490-A4D9-D037BA81BF51}"/>
              </a:ext>
            </a:extLst>
          </p:cNvPr>
          <p:cNvSpPr/>
          <p:nvPr/>
        </p:nvSpPr>
        <p:spPr>
          <a:xfrm>
            <a:off x="8911186" y="4957978"/>
            <a:ext cx="2034044" cy="408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70B9F1-61CB-4928-971A-53974002FE83}"/>
              </a:ext>
            </a:extLst>
          </p:cNvPr>
          <p:cNvSpPr/>
          <p:nvPr/>
        </p:nvSpPr>
        <p:spPr>
          <a:xfrm>
            <a:off x="8695989" y="5490994"/>
            <a:ext cx="2439932" cy="46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0CF3ED-32B4-4DF5-B408-4D7EB1C2A8E4}"/>
              </a:ext>
            </a:extLst>
          </p:cNvPr>
          <p:cNvSpPr txBox="1"/>
          <p:nvPr/>
        </p:nvSpPr>
        <p:spPr>
          <a:xfrm>
            <a:off x="8996846" y="556602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</p:spTree>
    <p:extLst>
      <p:ext uri="{BB962C8B-B14F-4D97-AF65-F5344CB8AC3E}">
        <p14:creationId xmlns:p14="http://schemas.microsoft.com/office/powerpoint/2010/main" val="105825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A045E1-948B-4FE0-81D5-ABA42AF875A5}"/>
              </a:ext>
            </a:extLst>
          </p:cNvPr>
          <p:cNvSpPr/>
          <p:nvPr/>
        </p:nvSpPr>
        <p:spPr>
          <a:xfrm>
            <a:off x="2243878" y="4336605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0C7647-1C35-4753-8149-70172017D1A2}"/>
              </a:ext>
            </a:extLst>
          </p:cNvPr>
          <p:cNvSpPr/>
          <p:nvPr/>
        </p:nvSpPr>
        <p:spPr>
          <a:xfrm>
            <a:off x="2223583" y="3557086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0FA669-7C49-41A8-B2F5-951A5EC8E2CC}"/>
              </a:ext>
            </a:extLst>
          </p:cNvPr>
          <p:cNvSpPr/>
          <p:nvPr/>
        </p:nvSpPr>
        <p:spPr>
          <a:xfrm>
            <a:off x="2203290" y="2777567"/>
            <a:ext cx="1258257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B8E61-44DC-47EC-9534-8E1788CD691C}"/>
              </a:ext>
            </a:extLst>
          </p:cNvPr>
          <p:cNvSpPr/>
          <p:nvPr/>
        </p:nvSpPr>
        <p:spPr>
          <a:xfrm>
            <a:off x="2702228" y="1859719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16F09-FB0E-46AC-A78F-2B97883F9222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2832419" y="2521396"/>
            <a:ext cx="457966" cy="256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7D136-C7CE-4327-82F3-1A0FFD6D556E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2832418" y="2521396"/>
            <a:ext cx="457967" cy="103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CA419-0A12-42EB-9A44-6C52C8F0A5F4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852713" y="2521396"/>
            <a:ext cx="437672" cy="1815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ABA1A-B948-464D-BF27-A3D8008326F2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flipV="1">
            <a:off x="3290385" y="928185"/>
            <a:ext cx="1286211" cy="931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9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A045E1-948B-4FE0-81D5-ABA42AF875A5}"/>
              </a:ext>
            </a:extLst>
          </p:cNvPr>
          <p:cNvSpPr/>
          <p:nvPr/>
        </p:nvSpPr>
        <p:spPr>
          <a:xfrm>
            <a:off x="2243878" y="4336605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0C7647-1C35-4753-8149-70172017D1A2}"/>
              </a:ext>
            </a:extLst>
          </p:cNvPr>
          <p:cNvSpPr/>
          <p:nvPr/>
        </p:nvSpPr>
        <p:spPr>
          <a:xfrm>
            <a:off x="2223583" y="3557086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0FA669-7C49-41A8-B2F5-951A5EC8E2CC}"/>
              </a:ext>
            </a:extLst>
          </p:cNvPr>
          <p:cNvSpPr/>
          <p:nvPr/>
        </p:nvSpPr>
        <p:spPr>
          <a:xfrm>
            <a:off x="2203290" y="2777567"/>
            <a:ext cx="1258257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B8E61-44DC-47EC-9534-8E1788CD691C}"/>
              </a:ext>
            </a:extLst>
          </p:cNvPr>
          <p:cNvSpPr/>
          <p:nvPr/>
        </p:nvSpPr>
        <p:spPr>
          <a:xfrm>
            <a:off x="2702228" y="1859719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16F09-FB0E-46AC-A78F-2B97883F9222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2832419" y="2521396"/>
            <a:ext cx="457966" cy="256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7D136-C7CE-4327-82F3-1A0FFD6D556E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2832418" y="2521396"/>
            <a:ext cx="457967" cy="103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CA419-0A12-42EB-9A44-6C52C8F0A5F4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852713" y="2521396"/>
            <a:ext cx="437672" cy="1815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ABA1A-B948-464D-BF27-A3D8008326F2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flipV="1">
            <a:off x="3290385" y="928185"/>
            <a:ext cx="1286211" cy="931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B6C3B-A01C-49A1-9FC6-A3C931852792}"/>
              </a:ext>
            </a:extLst>
          </p:cNvPr>
          <p:cNvSpPr/>
          <p:nvPr/>
        </p:nvSpPr>
        <p:spPr>
          <a:xfrm>
            <a:off x="6274818" y="342900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AC2FD0-9A47-4D0C-B77D-B1BBE3F80F7B}"/>
              </a:ext>
            </a:extLst>
          </p:cNvPr>
          <p:cNvSpPr/>
          <p:nvPr/>
        </p:nvSpPr>
        <p:spPr>
          <a:xfrm>
            <a:off x="6272523" y="423092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FE6EC-2AE1-42F2-A657-61ED05C7EFB9}"/>
              </a:ext>
            </a:extLst>
          </p:cNvPr>
          <p:cNvSpPr txBox="1"/>
          <p:nvPr/>
        </p:nvSpPr>
        <p:spPr>
          <a:xfrm>
            <a:off x="6748700" y="2944751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05282-B709-44B1-910E-20394874EF52}"/>
              </a:ext>
            </a:extLst>
          </p:cNvPr>
          <p:cNvCxnSpPr>
            <a:cxnSpLocks/>
          </p:cNvCxnSpPr>
          <p:nvPr/>
        </p:nvCxnSpPr>
        <p:spPr>
          <a:xfrm flipH="1" flipV="1">
            <a:off x="5179687" y="1244281"/>
            <a:ext cx="1718900" cy="2169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032285-24E5-4C6C-A6D6-FEDD30359709}"/>
              </a:ext>
            </a:extLst>
          </p:cNvPr>
          <p:cNvCxnSpPr>
            <a:stCxn id="25" idx="0"/>
            <a:endCxn id="4" idx="2"/>
          </p:cNvCxnSpPr>
          <p:nvPr/>
        </p:nvCxnSpPr>
        <p:spPr>
          <a:xfrm flipH="1" flipV="1">
            <a:off x="5164753" y="1259023"/>
            <a:ext cx="1716605" cy="2971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AF87E6-05C5-4F06-9BFA-722AC15126B5}"/>
              </a:ext>
            </a:extLst>
          </p:cNvPr>
          <p:cNvSpPr/>
          <p:nvPr/>
        </p:nvSpPr>
        <p:spPr>
          <a:xfrm>
            <a:off x="7185775" y="3913196"/>
            <a:ext cx="1419084" cy="66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95715-C208-41D6-985F-36E190C81D69}"/>
              </a:ext>
            </a:extLst>
          </p:cNvPr>
          <p:cNvSpPr/>
          <p:nvPr/>
        </p:nvSpPr>
        <p:spPr>
          <a:xfrm>
            <a:off x="7394077" y="8010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25EA-B7FA-4916-9784-CD0BCF4A4789}"/>
              </a:ext>
            </a:extLst>
          </p:cNvPr>
          <p:cNvSpPr/>
          <p:nvPr/>
        </p:nvSpPr>
        <p:spPr>
          <a:xfrm>
            <a:off x="1299606" y="3734756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5603BA-1DE8-42B6-B617-3C41FEB3CD07}"/>
              </a:ext>
            </a:extLst>
          </p:cNvPr>
          <p:cNvSpPr/>
          <p:nvPr/>
        </p:nvSpPr>
        <p:spPr>
          <a:xfrm>
            <a:off x="469640" y="21411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6E9C0-2A75-4903-A51B-A6F79ED9673E}"/>
              </a:ext>
            </a:extLst>
          </p:cNvPr>
          <p:cNvCxnSpPr>
            <a:stCxn id="31" idx="3"/>
            <a:endCxn id="19" idx="1"/>
          </p:cNvCxnSpPr>
          <p:nvPr/>
        </p:nvCxnSpPr>
        <p:spPr>
          <a:xfrm>
            <a:off x="1680422" y="2395799"/>
            <a:ext cx="707135" cy="486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89639E-C818-4640-9C64-7EC110E825CD}"/>
              </a:ext>
            </a:extLst>
          </p:cNvPr>
          <p:cNvCxnSpPr/>
          <p:nvPr/>
        </p:nvCxnSpPr>
        <p:spPr>
          <a:xfrm>
            <a:off x="606537" y="2717732"/>
            <a:ext cx="1701151" cy="1729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E96507-12E3-4248-96D4-C35849543E76}"/>
              </a:ext>
            </a:extLst>
          </p:cNvPr>
          <p:cNvSpPr/>
          <p:nvPr/>
        </p:nvSpPr>
        <p:spPr>
          <a:xfrm>
            <a:off x="1075031" y="648369"/>
            <a:ext cx="1048665" cy="55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1D1587-C492-4FB8-BB91-CFC6227AFBA8}"/>
              </a:ext>
            </a:extLst>
          </p:cNvPr>
          <p:cNvCxnSpPr>
            <a:stCxn id="36" idx="2"/>
            <a:endCxn id="22" idx="0"/>
          </p:cNvCxnSpPr>
          <p:nvPr/>
        </p:nvCxnSpPr>
        <p:spPr>
          <a:xfrm>
            <a:off x="1599364" y="1207999"/>
            <a:ext cx="1691021" cy="6517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2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3878-B27D-42E1-AD15-0A75C922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123E-5C01-4472-AD15-A98F9F59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guru</a:t>
            </a:r>
          </a:p>
          <a:p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https://css-tricks.com/snippets/css/a-guide-to-flexbox/</a:t>
            </a:r>
            <a:endParaRPr lang="fr-FR" dirty="0"/>
          </a:p>
          <a:p>
            <a:r>
              <a:rPr lang="fr-FR" dirty="0"/>
              <a:t>https://caniuse.com/</a:t>
            </a:r>
          </a:p>
          <a:p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(</a:t>
            </a:r>
            <a:r>
              <a:rPr lang="fr-FR" dirty="0" err="1"/>
              <a:t>game</a:t>
            </a:r>
            <a:r>
              <a:rPr lang="fr-FR" dirty="0"/>
              <a:t>)</a:t>
            </a:r>
          </a:p>
          <a:p>
            <a:r>
              <a:rPr lang="fr-FR" dirty="0" err="1"/>
              <a:t>law</a:t>
            </a:r>
            <a:r>
              <a:rPr lang="fr-FR" dirty="0"/>
              <a:t> of </a:t>
            </a:r>
            <a:r>
              <a:rPr lang="fr-FR" dirty="0" err="1"/>
              <a:t>ux</a:t>
            </a:r>
            <a:endParaRPr lang="fr-FR" dirty="0"/>
          </a:p>
          <a:p>
            <a:r>
              <a:rPr lang="fr-FR" dirty="0" err="1"/>
              <a:t>fontello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https://fontello.com/</a:t>
            </a:r>
            <a:endParaRPr lang="fr-FR" dirty="0"/>
          </a:p>
          <a:p>
            <a:r>
              <a:rPr lang="fr-FR" dirty="0"/>
              <a:t>RAIL google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16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F97256-3E3B-462D-A232-C885C424AD38}"/>
              </a:ext>
            </a:extLst>
          </p:cNvPr>
          <p:cNvSpPr/>
          <p:nvPr/>
        </p:nvSpPr>
        <p:spPr>
          <a:xfrm>
            <a:off x="8794782" y="2395798"/>
            <a:ext cx="3267027" cy="4294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F5C28-461F-4496-B5DC-3180A110090F}"/>
              </a:ext>
            </a:extLst>
          </p:cNvPr>
          <p:cNvSpPr/>
          <p:nvPr/>
        </p:nvSpPr>
        <p:spPr>
          <a:xfrm>
            <a:off x="4576596" y="597346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3099D9-C163-418F-9E9E-0E6CC7572B78}"/>
              </a:ext>
            </a:extLst>
          </p:cNvPr>
          <p:cNvSpPr/>
          <p:nvPr/>
        </p:nvSpPr>
        <p:spPr>
          <a:xfrm>
            <a:off x="4555918" y="1782851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EC4A-A32D-4388-9DD3-CE8EB9CEB41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164753" y="1259023"/>
            <a:ext cx="0" cy="52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9B90F5-7717-44A5-B7C2-8D06C3310480}"/>
              </a:ext>
            </a:extLst>
          </p:cNvPr>
          <p:cNvSpPr/>
          <p:nvPr/>
        </p:nvSpPr>
        <p:spPr>
          <a:xfrm>
            <a:off x="6792138" y="317818"/>
            <a:ext cx="1400701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9A23E-A6F1-4B06-8956-6BDC4F937CAB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752910" y="648657"/>
            <a:ext cx="1039228" cy="2795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4F30B-DCFD-4FE3-A879-2591FA04CD76}"/>
              </a:ext>
            </a:extLst>
          </p:cNvPr>
          <p:cNvSpPr/>
          <p:nvPr/>
        </p:nvSpPr>
        <p:spPr>
          <a:xfrm>
            <a:off x="6792137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A41CC-9FB8-41A8-A2FF-12CE8435109A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 flipV="1">
            <a:off x="5752910" y="928185"/>
            <a:ext cx="1039227" cy="76889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050E2-B429-41C9-B44F-68C10390B935}"/>
              </a:ext>
            </a:extLst>
          </p:cNvPr>
          <p:cNvSpPr/>
          <p:nvPr/>
        </p:nvSpPr>
        <p:spPr>
          <a:xfrm>
            <a:off x="9039846" y="1366238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B1D5E-A3AC-40D0-B493-EA41C29AC7F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8192838" y="1697077"/>
            <a:ext cx="84700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7EE06-AFA6-4C0F-B082-40DC43D8D983}"/>
              </a:ext>
            </a:extLst>
          </p:cNvPr>
          <p:cNvSpPr/>
          <p:nvPr/>
        </p:nvSpPr>
        <p:spPr>
          <a:xfrm>
            <a:off x="8861408" y="411249"/>
            <a:ext cx="1400701" cy="66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BE436-74C3-48B6-9ED6-1ABAB1AC90F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8192838" y="742088"/>
            <a:ext cx="668570" cy="9549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A045E1-948B-4FE0-81D5-ABA42AF875A5}"/>
              </a:ext>
            </a:extLst>
          </p:cNvPr>
          <p:cNvSpPr/>
          <p:nvPr/>
        </p:nvSpPr>
        <p:spPr>
          <a:xfrm>
            <a:off x="2243878" y="4336605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0C7647-1C35-4753-8149-70172017D1A2}"/>
              </a:ext>
            </a:extLst>
          </p:cNvPr>
          <p:cNvSpPr/>
          <p:nvPr/>
        </p:nvSpPr>
        <p:spPr>
          <a:xfrm>
            <a:off x="2223583" y="3557086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0FA669-7C49-41A8-B2F5-951A5EC8E2CC}"/>
              </a:ext>
            </a:extLst>
          </p:cNvPr>
          <p:cNvSpPr/>
          <p:nvPr/>
        </p:nvSpPr>
        <p:spPr>
          <a:xfrm>
            <a:off x="2203290" y="2777567"/>
            <a:ext cx="1258257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B8E61-44DC-47EC-9534-8E1788CD691C}"/>
              </a:ext>
            </a:extLst>
          </p:cNvPr>
          <p:cNvSpPr/>
          <p:nvPr/>
        </p:nvSpPr>
        <p:spPr>
          <a:xfrm>
            <a:off x="2702228" y="1859719"/>
            <a:ext cx="1176314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16F09-FB0E-46AC-A78F-2B97883F9222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V="1">
            <a:off x="2832419" y="2521396"/>
            <a:ext cx="457966" cy="256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7D136-C7CE-4327-82F3-1A0FFD6D556E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2832418" y="2521396"/>
            <a:ext cx="457967" cy="103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CA419-0A12-42EB-9A44-6C52C8F0A5F4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852713" y="2521396"/>
            <a:ext cx="437672" cy="1815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ABA1A-B948-464D-BF27-A3D8008326F2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flipV="1">
            <a:off x="3290385" y="928185"/>
            <a:ext cx="1286211" cy="931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B6C3B-A01C-49A1-9FC6-A3C931852792}"/>
              </a:ext>
            </a:extLst>
          </p:cNvPr>
          <p:cNvSpPr/>
          <p:nvPr/>
        </p:nvSpPr>
        <p:spPr>
          <a:xfrm>
            <a:off x="6274818" y="342900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AC2FD0-9A47-4D0C-B77D-B1BBE3F80F7B}"/>
              </a:ext>
            </a:extLst>
          </p:cNvPr>
          <p:cNvSpPr/>
          <p:nvPr/>
        </p:nvSpPr>
        <p:spPr>
          <a:xfrm>
            <a:off x="6272523" y="4230920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FE6EC-2AE1-42F2-A657-61ED05C7EFB9}"/>
              </a:ext>
            </a:extLst>
          </p:cNvPr>
          <p:cNvSpPr txBox="1"/>
          <p:nvPr/>
        </p:nvSpPr>
        <p:spPr>
          <a:xfrm>
            <a:off x="6748700" y="2944751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05282-B709-44B1-910E-20394874EF52}"/>
              </a:ext>
            </a:extLst>
          </p:cNvPr>
          <p:cNvCxnSpPr>
            <a:cxnSpLocks/>
          </p:cNvCxnSpPr>
          <p:nvPr/>
        </p:nvCxnSpPr>
        <p:spPr>
          <a:xfrm flipH="1" flipV="1">
            <a:off x="5179687" y="1244281"/>
            <a:ext cx="1718900" cy="2169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032285-24E5-4C6C-A6D6-FEDD30359709}"/>
              </a:ext>
            </a:extLst>
          </p:cNvPr>
          <p:cNvCxnSpPr>
            <a:stCxn id="25" idx="0"/>
            <a:endCxn id="4" idx="2"/>
          </p:cNvCxnSpPr>
          <p:nvPr/>
        </p:nvCxnSpPr>
        <p:spPr>
          <a:xfrm flipH="1" flipV="1">
            <a:off x="5164753" y="1259023"/>
            <a:ext cx="1716605" cy="2971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AF87E6-05C5-4F06-9BFA-722AC15126B5}"/>
              </a:ext>
            </a:extLst>
          </p:cNvPr>
          <p:cNvSpPr/>
          <p:nvPr/>
        </p:nvSpPr>
        <p:spPr>
          <a:xfrm>
            <a:off x="7185775" y="3913196"/>
            <a:ext cx="1419084" cy="66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95715-C208-41D6-985F-36E190C81D69}"/>
              </a:ext>
            </a:extLst>
          </p:cNvPr>
          <p:cNvSpPr/>
          <p:nvPr/>
        </p:nvSpPr>
        <p:spPr>
          <a:xfrm>
            <a:off x="7394077" y="8010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25EA-B7FA-4916-9784-CD0BCF4A4789}"/>
              </a:ext>
            </a:extLst>
          </p:cNvPr>
          <p:cNvSpPr/>
          <p:nvPr/>
        </p:nvSpPr>
        <p:spPr>
          <a:xfrm>
            <a:off x="1299606" y="3734756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5603BA-1DE8-42B6-B617-3C41FEB3CD07}"/>
              </a:ext>
            </a:extLst>
          </p:cNvPr>
          <p:cNvSpPr/>
          <p:nvPr/>
        </p:nvSpPr>
        <p:spPr>
          <a:xfrm>
            <a:off x="469640" y="2141163"/>
            <a:ext cx="1210782" cy="50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6E9C0-2A75-4903-A51B-A6F79ED9673E}"/>
              </a:ext>
            </a:extLst>
          </p:cNvPr>
          <p:cNvCxnSpPr>
            <a:stCxn id="31" idx="3"/>
            <a:endCxn id="19" idx="1"/>
          </p:cNvCxnSpPr>
          <p:nvPr/>
        </p:nvCxnSpPr>
        <p:spPr>
          <a:xfrm>
            <a:off x="1680422" y="2395799"/>
            <a:ext cx="707135" cy="486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89639E-C818-4640-9C64-7EC110E825CD}"/>
              </a:ext>
            </a:extLst>
          </p:cNvPr>
          <p:cNvCxnSpPr/>
          <p:nvPr/>
        </p:nvCxnSpPr>
        <p:spPr>
          <a:xfrm>
            <a:off x="606537" y="2717732"/>
            <a:ext cx="1701151" cy="1729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E96507-12E3-4248-96D4-C35849543E76}"/>
              </a:ext>
            </a:extLst>
          </p:cNvPr>
          <p:cNvSpPr/>
          <p:nvPr/>
        </p:nvSpPr>
        <p:spPr>
          <a:xfrm>
            <a:off x="1075031" y="648369"/>
            <a:ext cx="1048665" cy="55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1D1587-C492-4FB8-BB91-CFC6227AFBA8}"/>
              </a:ext>
            </a:extLst>
          </p:cNvPr>
          <p:cNvCxnSpPr>
            <a:stCxn id="36" idx="2"/>
            <a:endCxn id="22" idx="0"/>
          </p:cNvCxnSpPr>
          <p:nvPr/>
        </p:nvCxnSpPr>
        <p:spPr>
          <a:xfrm>
            <a:off x="1599364" y="1207999"/>
            <a:ext cx="1691021" cy="6517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C9ACE25-13EF-46DB-A638-9470397D2364}"/>
              </a:ext>
            </a:extLst>
          </p:cNvPr>
          <p:cNvSpPr/>
          <p:nvPr/>
        </p:nvSpPr>
        <p:spPr>
          <a:xfrm>
            <a:off x="9692333" y="3624384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B49F01-C92A-4546-B887-0FBC4F168B6D}"/>
              </a:ext>
            </a:extLst>
          </p:cNvPr>
          <p:cNvSpPr/>
          <p:nvPr/>
        </p:nvSpPr>
        <p:spPr>
          <a:xfrm>
            <a:off x="9757426" y="4574859"/>
            <a:ext cx="1217669" cy="7122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0A5CCE-5053-4F76-846F-DA61FF82C9D9}"/>
              </a:ext>
            </a:extLst>
          </p:cNvPr>
          <p:cNvSpPr/>
          <p:nvPr/>
        </p:nvSpPr>
        <p:spPr>
          <a:xfrm>
            <a:off x="8989089" y="2936929"/>
            <a:ext cx="1094369" cy="3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15A540-E7AA-4466-881F-CB6AC7F39E49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H="1" flipV="1">
            <a:off x="9536274" y="3335019"/>
            <a:ext cx="764894" cy="2893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D1AE47-AB74-4D53-8E53-B273D8B7B59F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flipH="1" flipV="1">
            <a:off x="9536274" y="3335019"/>
            <a:ext cx="399475" cy="1344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8E4E1-A362-4A59-B4A7-260C9BDEB56F}"/>
              </a:ext>
            </a:extLst>
          </p:cNvPr>
          <p:cNvSpPr/>
          <p:nvPr/>
        </p:nvSpPr>
        <p:spPr>
          <a:xfrm>
            <a:off x="10623582" y="2495072"/>
            <a:ext cx="1438227" cy="56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7806D5-F8CC-4CDE-889A-6133D6832C11}"/>
              </a:ext>
            </a:extLst>
          </p:cNvPr>
          <p:cNvCxnSpPr>
            <a:cxnSpLocks/>
            <a:stCxn id="46" idx="1"/>
            <a:endCxn id="39" idx="0"/>
          </p:cNvCxnSpPr>
          <p:nvPr/>
        </p:nvCxnSpPr>
        <p:spPr>
          <a:xfrm flipH="1">
            <a:off x="9536274" y="2777714"/>
            <a:ext cx="1087308" cy="15921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ACA822-ABAA-4313-BF76-E6FFF9BDA1A3}"/>
              </a:ext>
            </a:extLst>
          </p:cNvPr>
          <p:cNvCxnSpPr>
            <a:stCxn id="46" idx="0"/>
            <a:endCxn id="9" idx="3"/>
          </p:cNvCxnSpPr>
          <p:nvPr/>
        </p:nvCxnSpPr>
        <p:spPr>
          <a:xfrm flipH="1" flipV="1">
            <a:off x="8192839" y="648657"/>
            <a:ext cx="3149857" cy="1846415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F4272E2-738C-4405-9697-D13EFA33881D}"/>
              </a:ext>
            </a:extLst>
          </p:cNvPr>
          <p:cNvSpPr/>
          <p:nvPr/>
        </p:nvSpPr>
        <p:spPr>
          <a:xfrm>
            <a:off x="6408457" y="5974899"/>
            <a:ext cx="1438227" cy="56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endParaRPr lang="fr-FR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C14B68-41EB-4C60-96E2-CFBE526A9599}"/>
              </a:ext>
            </a:extLst>
          </p:cNvPr>
          <p:cNvCxnSpPr>
            <a:stCxn id="52" idx="0"/>
            <a:endCxn id="39" idx="1"/>
          </p:cNvCxnSpPr>
          <p:nvPr/>
        </p:nvCxnSpPr>
        <p:spPr>
          <a:xfrm flipV="1">
            <a:off x="7127571" y="3135974"/>
            <a:ext cx="1861518" cy="283892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5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F7-79D1-434E-8652-9FAFE2AF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D350F-4C42-4DC4-AF18-628EC53C710C}"/>
              </a:ext>
            </a:extLst>
          </p:cNvPr>
          <p:cNvCxnSpPr/>
          <p:nvPr/>
        </p:nvCxnSpPr>
        <p:spPr>
          <a:xfrm flipV="1">
            <a:off x="376788" y="2058549"/>
            <a:ext cx="11519602" cy="73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87F074-28C4-4A39-8511-C89C1F5D5CDF}"/>
              </a:ext>
            </a:extLst>
          </p:cNvPr>
          <p:cNvCxnSpPr/>
          <p:nvPr/>
        </p:nvCxnSpPr>
        <p:spPr>
          <a:xfrm>
            <a:off x="675461" y="1828800"/>
            <a:ext cx="0" cy="735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D98339D-86E5-4560-B536-117235180639}"/>
              </a:ext>
            </a:extLst>
          </p:cNvPr>
          <p:cNvSpPr/>
          <p:nvPr/>
        </p:nvSpPr>
        <p:spPr>
          <a:xfrm>
            <a:off x="445713" y="2766175"/>
            <a:ext cx="666268" cy="53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22CDD4-53F0-4897-AC1F-F5384A90F7CB}"/>
              </a:ext>
            </a:extLst>
          </p:cNvPr>
          <p:cNvCxnSpPr/>
          <p:nvPr/>
        </p:nvCxnSpPr>
        <p:spPr>
          <a:xfrm>
            <a:off x="6786778" y="1828800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21429-EBA8-4832-898C-F3A9860685E6}"/>
              </a:ext>
            </a:extLst>
          </p:cNvPr>
          <p:cNvSpPr/>
          <p:nvPr/>
        </p:nvSpPr>
        <p:spPr>
          <a:xfrm>
            <a:off x="6499593" y="3299192"/>
            <a:ext cx="666268" cy="53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D07A3-2A5D-44B7-B8E3-F21FF865EA50}"/>
              </a:ext>
            </a:extLst>
          </p:cNvPr>
          <p:cNvSpPr/>
          <p:nvPr/>
        </p:nvSpPr>
        <p:spPr>
          <a:xfrm>
            <a:off x="748981" y="1982732"/>
            <a:ext cx="601941" cy="29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0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3518F-610B-45B2-AC78-0B2EE51ACD87}"/>
              </a:ext>
            </a:extLst>
          </p:cNvPr>
          <p:cNvCxnSpPr/>
          <p:nvPr/>
        </p:nvCxnSpPr>
        <p:spPr>
          <a:xfrm>
            <a:off x="468687" y="2127473"/>
            <a:ext cx="115471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1EF1F-6C3E-4622-9570-52C397E8B1B9}"/>
              </a:ext>
            </a:extLst>
          </p:cNvPr>
          <p:cNvCxnSpPr/>
          <p:nvPr/>
        </p:nvCxnSpPr>
        <p:spPr>
          <a:xfrm>
            <a:off x="698436" y="1906915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10318-1118-4A3B-B02A-1E9A446C14D4}"/>
              </a:ext>
            </a:extLst>
          </p:cNvPr>
          <p:cNvCxnSpPr/>
          <p:nvPr/>
        </p:nvCxnSpPr>
        <p:spPr>
          <a:xfrm>
            <a:off x="3005114" y="1906915"/>
            <a:ext cx="0" cy="6295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0D481D-2A1A-4421-8FCC-53FC906B10C7}"/>
              </a:ext>
            </a:extLst>
          </p:cNvPr>
          <p:cNvCxnSpPr/>
          <p:nvPr/>
        </p:nvCxnSpPr>
        <p:spPr>
          <a:xfrm>
            <a:off x="5518565" y="1824205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99C13D-393D-4F04-AB2F-DD0855A0EBED}"/>
              </a:ext>
            </a:extLst>
          </p:cNvPr>
          <p:cNvSpPr txBox="1"/>
          <p:nvPr/>
        </p:nvSpPr>
        <p:spPr>
          <a:xfrm>
            <a:off x="886830" y="2646706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HomeComponent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01C46-AA1D-478C-AE2D-6335AC7695A8}"/>
              </a:ext>
            </a:extLst>
          </p:cNvPr>
          <p:cNvSpPr txBox="1"/>
          <p:nvPr/>
        </p:nvSpPr>
        <p:spPr>
          <a:xfrm>
            <a:off x="3364288" y="264670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StockComponent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85BB7-179C-45C8-8624-407BB41F3181}"/>
              </a:ext>
            </a:extLst>
          </p:cNvPr>
          <p:cNvSpPr txBox="1"/>
          <p:nvPr/>
        </p:nvSpPr>
        <p:spPr>
          <a:xfrm>
            <a:off x="5873909" y="2646706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AddComponent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E25A2-4DA5-46AF-972B-E328CFB45B40}"/>
              </a:ext>
            </a:extLst>
          </p:cNvPr>
          <p:cNvCxnSpPr/>
          <p:nvPr/>
        </p:nvCxnSpPr>
        <p:spPr>
          <a:xfrm>
            <a:off x="7651399" y="1808888"/>
            <a:ext cx="0" cy="71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700D7-431E-4464-85EB-BE9B17A3A128}"/>
              </a:ext>
            </a:extLst>
          </p:cNvPr>
          <p:cNvSpPr txBox="1"/>
          <p:nvPr/>
        </p:nvSpPr>
        <p:spPr>
          <a:xfrm>
            <a:off x="7826774" y="2615408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StockComponent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C6B5F-7C5D-432F-9005-4250FA3784D4}"/>
              </a:ext>
            </a:extLst>
          </p:cNvPr>
          <p:cNvSpPr txBox="1"/>
          <p:nvPr/>
        </p:nvSpPr>
        <p:spPr>
          <a:xfrm>
            <a:off x="799525" y="4064357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ArticleService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6FA677-5735-497D-A28C-6EC34A1ADA42}"/>
              </a:ext>
            </a:extLst>
          </p:cNvPr>
          <p:cNvCxnSpPr/>
          <p:nvPr/>
        </p:nvCxnSpPr>
        <p:spPr>
          <a:xfrm>
            <a:off x="698436" y="3754094"/>
            <a:ext cx="102421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6AA-4303-427A-86D8-5C336157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54B-14E9-4095-9FE8-BEEE84AA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 (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etc.)</a:t>
            </a:r>
          </a:p>
          <a:p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b="1" dirty="0" err="1"/>
              <a:t>nvm-windows</a:t>
            </a:r>
            <a:endParaRPr lang="fr-FR" b="1" dirty="0"/>
          </a:p>
          <a:p>
            <a:r>
              <a:rPr lang="fr-FR" dirty="0"/>
              <a:t>SCM : </a:t>
            </a:r>
            <a:r>
              <a:rPr lang="fr-FR" b="1" dirty="0"/>
              <a:t>git</a:t>
            </a:r>
          </a:p>
          <a:p>
            <a:r>
              <a:rPr lang="fr-FR" dirty="0"/>
              <a:t>Navigateur : </a:t>
            </a:r>
            <a:r>
              <a:rPr lang="fr-FR" b="1" dirty="0"/>
              <a:t>Google Chrome</a:t>
            </a:r>
            <a:r>
              <a:rPr lang="fr-FR" dirty="0"/>
              <a:t>, Firefox, Safari</a:t>
            </a:r>
          </a:p>
        </p:txBody>
      </p:sp>
    </p:spTree>
    <p:extLst>
      <p:ext uri="{BB962C8B-B14F-4D97-AF65-F5344CB8AC3E}">
        <p14:creationId xmlns:p14="http://schemas.microsoft.com/office/powerpoint/2010/main" val="283146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5E8102-6C4E-4EBA-AC24-C3DC393DA892}"/>
              </a:ext>
            </a:extLst>
          </p:cNvPr>
          <p:cNvCxnSpPr/>
          <p:nvPr/>
        </p:nvCxnSpPr>
        <p:spPr>
          <a:xfrm>
            <a:off x="275698" y="1576076"/>
            <a:ext cx="115333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51026D-448C-49D1-A383-45F74FFEC48A}"/>
              </a:ext>
            </a:extLst>
          </p:cNvPr>
          <p:cNvCxnSpPr>
            <a:cxnSpLocks/>
          </p:cNvCxnSpPr>
          <p:nvPr/>
        </p:nvCxnSpPr>
        <p:spPr>
          <a:xfrm>
            <a:off x="1107389" y="1153339"/>
            <a:ext cx="0" cy="8868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379DC7-C77D-4D81-B9CB-36314C8E6BAA}"/>
              </a:ext>
            </a:extLst>
          </p:cNvPr>
          <p:cNvSpPr/>
          <p:nvPr/>
        </p:nvSpPr>
        <p:spPr>
          <a:xfrm>
            <a:off x="1107389" y="1419847"/>
            <a:ext cx="175519" cy="326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5FAE-9A2C-4C92-AFA0-8634813D99A1}"/>
              </a:ext>
            </a:extLst>
          </p:cNvPr>
          <p:cNvSpPr txBox="1"/>
          <p:nvPr/>
        </p:nvSpPr>
        <p:spPr>
          <a:xfrm>
            <a:off x="1282908" y="1902315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11BB2-D119-4067-88F3-8C71AF66B53C}"/>
              </a:ext>
            </a:extLst>
          </p:cNvPr>
          <p:cNvSpPr txBox="1"/>
          <p:nvPr/>
        </p:nvSpPr>
        <p:spPr>
          <a:xfrm>
            <a:off x="698436" y="736324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event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7E9967-49A1-4495-A7A8-ADA1D113530F}"/>
              </a:ext>
            </a:extLst>
          </p:cNvPr>
          <p:cNvCxnSpPr>
            <a:cxnSpLocks/>
          </p:cNvCxnSpPr>
          <p:nvPr/>
        </p:nvCxnSpPr>
        <p:spPr>
          <a:xfrm>
            <a:off x="4522221" y="1200151"/>
            <a:ext cx="0" cy="8868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7C79E-40DE-4C3E-A6D1-F28326939085}"/>
              </a:ext>
            </a:extLst>
          </p:cNvPr>
          <p:cNvSpPr/>
          <p:nvPr/>
        </p:nvSpPr>
        <p:spPr>
          <a:xfrm>
            <a:off x="4560895" y="1427175"/>
            <a:ext cx="136841" cy="326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1E19F-B4E2-4B8D-98F0-0FC7D21E7715}"/>
              </a:ext>
            </a:extLst>
          </p:cNvPr>
          <p:cNvCxnSpPr/>
          <p:nvPr/>
        </p:nvCxnSpPr>
        <p:spPr>
          <a:xfrm>
            <a:off x="312458" y="3129178"/>
            <a:ext cx="115471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E0E7BC-24A2-4155-B6D2-17A866F59827}"/>
              </a:ext>
            </a:extLst>
          </p:cNvPr>
          <p:cNvCxnSpPr/>
          <p:nvPr/>
        </p:nvCxnSpPr>
        <p:spPr>
          <a:xfrm>
            <a:off x="1213073" y="1939079"/>
            <a:ext cx="198315" cy="11900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6228D-A4FC-4B45-98C1-EE033DB2FA69}"/>
              </a:ext>
            </a:extLst>
          </p:cNvPr>
          <p:cNvSpPr/>
          <p:nvPr/>
        </p:nvSpPr>
        <p:spPr>
          <a:xfrm>
            <a:off x="1484177" y="2835099"/>
            <a:ext cx="5256651" cy="51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CC9AAD-2111-4CE3-A76E-3017D43BFBED}"/>
              </a:ext>
            </a:extLst>
          </p:cNvPr>
          <p:cNvCxnSpPr/>
          <p:nvPr/>
        </p:nvCxnSpPr>
        <p:spPr>
          <a:xfrm flipV="1">
            <a:off x="6699473" y="1672571"/>
            <a:ext cx="266509" cy="1052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491557-5F6A-421A-853B-26EDF87757B9}"/>
              </a:ext>
            </a:extLst>
          </p:cNvPr>
          <p:cNvCxnSpPr/>
          <p:nvPr/>
        </p:nvCxnSpPr>
        <p:spPr>
          <a:xfrm>
            <a:off x="6986659" y="1105656"/>
            <a:ext cx="41355" cy="10172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71864-2A77-44AE-99BB-A96DE6F4A7B3}"/>
              </a:ext>
            </a:extLst>
          </p:cNvPr>
          <p:cNvSpPr/>
          <p:nvPr/>
        </p:nvSpPr>
        <p:spPr>
          <a:xfrm>
            <a:off x="6998147" y="1360113"/>
            <a:ext cx="496117" cy="39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92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18E421-AF77-43D1-BA8C-4C04B302FDD3}"/>
              </a:ext>
            </a:extLst>
          </p:cNvPr>
          <p:cNvCxnSpPr/>
          <p:nvPr/>
        </p:nvCxnSpPr>
        <p:spPr>
          <a:xfrm>
            <a:off x="473282" y="1006299"/>
            <a:ext cx="106787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4D04F-C74F-453A-BC6E-AE50B7D2D2C7}"/>
              </a:ext>
            </a:extLst>
          </p:cNvPr>
          <p:cNvCxnSpPr/>
          <p:nvPr/>
        </p:nvCxnSpPr>
        <p:spPr>
          <a:xfrm>
            <a:off x="735196" y="726006"/>
            <a:ext cx="0" cy="684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7E691A-CB0A-4324-82B0-657BB780FA17}"/>
              </a:ext>
            </a:extLst>
          </p:cNvPr>
          <p:cNvSpPr/>
          <p:nvPr/>
        </p:nvSpPr>
        <p:spPr>
          <a:xfrm>
            <a:off x="794931" y="873045"/>
            <a:ext cx="7829836" cy="31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5C635-DF3A-4799-A8CA-2A31145213CF}"/>
              </a:ext>
            </a:extLst>
          </p:cNvPr>
          <p:cNvCxnSpPr/>
          <p:nvPr/>
        </p:nvCxnSpPr>
        <p:spPr>
          <a:xfrm>
            <a:off x="427333" y="2210183"/>
            <a:ext cx="107752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C84AFD-0E79-4868-B365-8E72B8CB7D85}"/>
              </a:ext>
            </a:extLst>
          </p:cNvPr>
          <p:cNvCxnSpPr/>
          <p:nvPr/>
        </p:nvCxnSpPr>
        <p:spPr>
          <a:xfrm>
            <a:off x="850070" y="1337138"/>
            <a:ext cx="192989" cy="771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88464-8475-4DFA-A6AE-EE58A5C0D494}"/>
              </a:ext>
            </a:extLst>
          </p:cNvPr>
          <p:cNvSpPr/>
          <p:nvPr/>
        </p:nvSpPr>
        <p:spPr>
          <a:xfrm>
            <a:off x="1075224" y="2021789"/>
            <a:ext cx="7094641" cy="39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FB78E4-CE84-469D-B863-5FCB2D53150F}"/>
              </a:ext>
            </a:extLst>
          </p:cNvPr>
          <p:cNvCxnSpPr/>
          <p:nvPr/>
        </p:nvCxnSpPr>
        <p:spPr>
          <a:xfrm flipV="1">
            <a:off x="8169865" y="1236048"/>
            <a:ext cx="234344" cy="615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9C6462-CF41-4E6D-88B4-DB833D7A8C0D}"/>
              </a:ext>
            </a:extLst>
          </p:cNvPr>
          <p:cNvSpPr txBox="1"/>
          <p:nvPr/>
        </p:nvSpPr>
        <p:spPr>
          <a:xfrm>
            <a:off x="10288149" y="64789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E6D5B-D2A3-40DE-8AC7-4E9A5354119D}"/>
              </a:ext>
            </a:extLst>
          </p:cNvPr>
          <p:cNvSpPr txBox="1"/>
          <p:nvPr/>
        </p:nvSpPr>
        <p:spPr>
          <a:xfrm>
            <a:off x="10072185" y="18517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3C63A-4F42-4660-803C-F28D85168971}"/>
              </a:ext>
            </a:extLst>
          </p:cNvPr>
          <p:cNvCxnSpPr/>
          <p:nvPr/>
        </p:nvCxnSpPr>
        <p:spPr>
          <a:xfrm>
            <a:off x="565947" y="4036708"/>
            <a:ext cx="106787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79D65C-3B99-46B0-8BF3-1410D4AF23D2}"/>
              </a:ext>
            </a:extLst>
          </p:cNvPr>
          <p:cNvCxnSpPr/>
          <p:nvPr/>
        </p:nvCxnSpPr>
        <p:spPr>
          <a:xfrm>
            <a:off x="827861" y="3756415"/>
            <a:ext cx="0" cy="684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84B8D6-3EE0-4C2F-8071-8A859BD198B0}"/>
              </a:ext>
            </a:extLst>
          </p:cNvPr>
          <p:cNvSpPr/>
          <p:nvPr/>
        </p:nvSpPr>
        <p:spPr>
          <a:xfrm>
            <a:off x="887596" y="3903454"/>
            <a:ext cx="155461" cy="31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72485-33FA-4A6E-9BC2-F5ACB0A58B6A}"/>
              </a:ext>
            </a:extLst>
          </p:cNvPr>
          <p:cNvCxnSpPr/>
          <p:nvPr/>
        </p:nvCxnSpPr>
        <p:spPr>
          <a:xfrm>
            <a:off x="519998" y="5240592"/>
            <a:ext cx="107752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8915D-42F5-4FE2-8F30-F2C3AC4A5786}"/>
              </a:ext>
            </a:extLst>
          </p:cNvPr>
          <p:cNvCxnSpPr/>
          <p:nvPr/>
        </p:nvCxnSpPr>
        <p:spPr>
          <a:xfrm>
            <a:off x="942735" y="4367547"/>
            <a:ext cx="192989" cy="771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E1112-477C-4ADC-B9D1-96582434BE4E}"/>
              </a:ext>
            </a:extLst>
          </p:cNvPr>
          <p:cNvSpPr/>
          <p:nvPr/>
        </p:nvSpPr>
        <p:spPr>
          <a:xfrm>
            <a:off x="1167889" y="5052198"/>
            <a:ext cx="7094641" cy="39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10CEAD-25BE-4D7B-A7E8-0E9D8C8AF24A}"/>
              </a:ext>
            </a:extLst>
          </p:cNvPr>
          <p:cNvCxnSpPr/>
          <p:nvPr/>
        </p:nvCxnSpPr>
        <p:spPr>
          <a:xfrm flipV="1">
            <a:off x="8262530" y="4266457"/>
            <a:ext cx="234344" cy="615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5A265A-349F-4CEA-A9D3-EB3ED1949B24}"/>
              </a:ext>
            </a:extLst>
          </p:cNvPr>
          <p:cNvSpPr txBox="1"/>
          <p:nvPr/>
        </p:nvSpPr>
        <p:spPr>
          <a:xfrm>
            <a:off x="10380814" y="36783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8BF8A-ADA9-4730-86B0-4E0571280364}"/>
              </a:ext>
            </a:extLst>
          </p:cNvPr>
          <p:cNvSpPr txBox="1"/>
          <p:nvPr/>
        </p:nvSpPr>
        <p:spPr>
          <a:xfrm>
            <a:off x="10164850" y="488218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FB30E-B564-4050-897D-09DA616F662A}"/>
              </a:ext>
            </a:extLst>
          </p:cNvPr>
          <p:cNvCxnSpPr/>
          <p:nvPr/>
        </p:nvCxnSpPr>
        <p:spPr>
          <a:xfrm>
            <a:off x="8624767" y="3623137"/>
            <a:ext cx="0" cy="9672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695849-B8DC-402B-BDE2-6F6378CB9F2C}"/>
              </a:ext>
            </a:extLst>
          </p:cNvPr>
          <p:cNvSpPr/>
          <p:nvPr/>
        </p:nvSpPr>
        <p:spPr>
          <a:xfrm>
            <a:off x="8625534" y="3878193"/>
            <a:ext cx="155461" cy="31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6D1ECF-8A85-4A21-B029-798A45EDDD0C}"/>
              </a:ext>
            </a:extLst>
          </p:cNvPr>
          <p:cNvCxnSpPr/>
          <p:nvPr/>
        </p:nvCxnSpPr>
        <p:spPr>
          <a:xfrm>
            <a:off x="4415771" y="3678300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BA2B8-1412-417C-B287-D06AFD674243}"/>
              </a:ext>
            </a:extLst>
          </p:cNvPr>
          <p:cNvSpPr/>
          <p:nvPr/>
        </p:nvSpPr>
        <p:spPr>
          <a:xfrm>
            <a:off x="4408879" y="3880924"/>
            <a:ext cx="427329" cy="35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125-2D88-45B7-81C1-41AFF0C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D0DF65-E5A5-4646-8C2E-D2D9D29CFC54}"/>
              </a:ext>
            </a:extLst>
          </p:cNvPr>
          <p:cNvCxnSpPr/>
          <p:nvPr/>
        </p:nvCxnSpPr>
        <p:spPr>
          <a:xfrm>
            <a:off x="441118" y="2210183"/>
            <a:ext cx="1141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98BA93-CBB1-4B4F-A627-AAEC319ACF5C}"/>
              </a:ext>
            </a:extLst>
          </p:cNvPr>
          <p:cNvCxnSpPr/>
          <p:nvPr/>
        </p:nvCxnSpPr>
        <p:spPr>
          <a:xfrm>
            <a:off x="1203883" y="1888535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0B939E2-5CC3-40BD-BC03-A3DF2A10CCA5}"/>
              </a:ext>
            </a:extLst>
          </p:cNvPr>
          <p:cNvSpPr/>
          <p:nvPr/>
        </p:nvSpPr>
        <p:spPr>
          <a:xfrm>
            <a:off x="3225672" y="1985029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55719-7AC1-4032-A944-8A17293368B9}"/>
              </a:ext>
            </a:extLst>
          </p:cNvPr>
          <p:cNvSpPr/>
          <p:nvPr/>
        </p:nvSpPr>
        <p:spPr>
          <a:xfrm>
            <a:off x="4714064" y="1985028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C38D19-3137-4A8B-B947-4F0E10536DF3}"/>
              </a:ext>
            </a:extLst>
          </p:cNvPr>
          <p:cNvSpPr/>
          <p:nvPr/>
        </p:nvSpPr>
        <p:spPr>
          <a:xfrm>
            <a:off x="8096731" y="1985027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79E3C8-468C-46FF-9E8D-7F9C97676375}"/>
              </a:ext>
            </a:extLst>
          </p:cNvPr>
          <p:cNvCxnSpPr/>
          <p:nvPr/>
        </p:nvCxnSpPr>
        <p:spPr>
          <a:xfrm>
            <a:off x="9304824" y="1856370"/>
            <a:ext cx="0" cy="859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CFAE5-7607-4DF1-BC16-24FF88D65362}"/>
              </a:ext>
            </a:extLst>
          </p:cNvPr>
          <p:cNvCxnSpPr/>
          <p:nvPr/>
        </p:nvCxnSpPr>
        <p:spPr>
          <a:xfrm>
            <a:off x="441118" y="3575656"/>
            <a:ext cx="1141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C39A3-B20A-4072-9158-A7E9D390CD50}"/>
              </a:ext>
            </a:extLst>
          </p:cNvPr>
          <p:cNvCxnSpPr/>
          <p:nvPr/>
        </p:nvCxnSpPr>
        <p:spPr>
          <a:xfrm>
            <a:off x="1203883" y="3254008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460B500-8789-43B8-967C-D13B487A0B2B}"/>
              </a:ext>
            </a:extLst>
          </p:cNvPr>
          <p:cNvSpPr/>
          <p:nvPr/>
        </p:nvSpPr>
        <p:spPr>
          <a:xfrm>
            <a:off x="3225672" y="3350502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314C94-1C1A-480A-9C8B-622A7D7B5D0A}"/>
              </a:ext>
            </a:extLst>
          </p:cNvPr>
          <p:cNvSpPr/>
          <p:nvPr/>
        </p:nvSpPr>
        <p:spPr>
          <a:xfrm>
            <a:off x="4714064" y="3350501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DB1FAD-489C-4121-B43E-E39887409AFD}"/>
              </a:ext>
            </a:extLst>
          </p:cNvPr>
          <p:cNvSpPr/>
          <p:nvPr/>
        </p:nvSpPr>
        <p:spPr>
          <a:xfrm>
            <a:off x="8096731" y="3350500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08E1EC-2EA9-4153-81AA-2228043A9FBD}"/>
              </a:ext>
            </a:extLst>
          </p:cNvPr>
          <p:cNvCxnSpPr/>
          <p:nvPr/>
        </p:nvCxnSpPr>
        <p:spPr>
          <a:xfrm>
            <a:off x="9677017" y="3391091"/>
            <a:ext cx="229749" cy="358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1EE9EC-32BF-4B42-BA09-9401F2FA0F38}"/>
              </a:ext>
            </a:extLst>
          </p:cNvPr>
          <p:cNvCxnSpPr/>
          <p:nvPr/>
        </p:nvCxnSpPr>
        <p:spPr>
          <a:xfrm flipH="1">
            <a:off x="9649453" y="3350500"/>
            <a:ext cx="289478" cy="4311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FBF8C-7D7C-425A-A862-0C71C90028AC}"/>
              </a:ext>
            </a:extLst>
          </p:cNvPr>
          <p:cNvCxnSpPr/>
          <p:nvPr/>
        </p:nvCxnSpPr>
        <p:spPr>
          <a:xfrm>
            <a:off x="408953" y="5175473"/>
            <a:ext cx="1141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88089-68C1-40AB-9664-7276822E9276}"/>
              </a:ext>
            </a:extLst>
          </p:cNvPr>
          <p:cNvCxnSpPr/>
          <p:nvPr/>
        </p:nvCxnSpPr>
        <p:spPr>
          <a:xfrm>
            <a:off x="1171718" y="4853825"/>
            <a:ext cx="0" cy="762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907F6C3-6656-4A31-9258-B6B04F4551B4}"/>
              </a:ext>
            </a:extLst>
          </p:cNvPr>
          <p:cNvSpPr/>
          <p:nvPr/>
        </p:nvSpPr>
        <p:spPr>
          <a:xfrm>
            <a:off x="3193507" y="4950319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9DE073-245D-4D72-81D5-C315223F8694}"/>
              </a:ext>
            </a:extLst>
          </p:cNvPr>
          <p:cNvSpPr/>
          <p:nvPr/>
        </p:nvSpPr>
        <p:spPr>
          <a:xfrm>
            <a:off x="4681899" y="4950318"/>
            <a:ext cx="487066" cy="519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FB801B-8D92-475E-8028-CBFCA585DC08}"/>
              </a:ext>
            </a:extLst>
          </p:cNvPr>
          <p:cNvCxnSpPr/>
          <p:nvPr/>
        </p:nvCxnSpPr>
        <p:spPr>
          <a:xfrm>
            <a:off x="5872377" y="4500012"/>
            <a:ext cx="712221" cy="14841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D84951-5307-475A-97A1-081355DEBB79}"/>
              </a:ext>
            </a:extLst>
          </p:cNvPr>
          <p:cNvSpPr txBox="1"/>
          <p:nvPr/>
        </p:nvSpPr>
        <p:spPr>
          <a:xfrm>
            <a:off x="3193507" y="257743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0FDCE-CBAF-4A35-9840-D29E18F65E67}"/>
              </a:ext>
            </a:extLst>
          </p:cNvPr>
          <p:cNvSpPr txBox="1"/>
          <p:nvPr/>
        </p:nvSpPr>
        <p:spPr>
          <a:xfrm>
            <a:off x="8873447" y="266460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270E28-313B-4BF2-BAC7-8036FC09CDE0}"/>
              </a:ext>
            </a:extLst>
          </p:cNvPr>
          <p:cNvSpPr txBox="1"/>
          <p:nvPr/>
        </p:nvSpPr>
        <p:spPr>
          <a:xfrm>
            <a:off x="9511598" y="393329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68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E7A-ABF5-46CF-B305-347E4C5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34DE7-AED4-431C-BDA4-C4C85D88C88E}"/>
              </a:ext>
            </a:extLst>
          </p:cNvPr>
          <p:cNvSpPr/>
          <p:nvPr/>
        </p:nvSpPr>
        <p:spPr>
          <a:xfrm>
            <a:off x="1061439" y="2766175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FD97D-C1BF-475A-B1E1-BAE8A2EB6BDC}"/>
              </a:ext>
            </a:extLst>
          </p:cNvPr>
          <p:cNvSpPr/>
          <p:nvPr/>
        </p:nvSpPr>
        <p:spPr>
          <a:xfrm>
            <a:off x="5427431" y="1351689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C1AA-3BC0-414C-85D5-7AAC065F21DC}"/>
              </a:ext>
            </a:extLst>
          </p:cNvPr>
          <p:cNvSpPr txBox="1"/>
          <p:nvPr/>
        </p:nvSpPr>
        <p:spPr>
          <a:xfrm>
            <a:off x="5330171" y="88223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2E0E8-3F63-45AF-82E4-036EA829F3CE}"/>
              </a:ext>
            </a:extLst>
          </p:cNvPr>
          <p:cNvSpPr/>
          <p:nvPr/>
        </p:nvSpPr>
        <p:spPr>
          <a:xfrm>
            <a:off x="5472077" y="3939426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1C7CC-EA16-4436-8900-B6DCD68BD40B}"/>
              </a:ext>
            </a:extLst>
          </p:cNvPr>
          <p:cNvSpPr txBox="1"/>
          <p:nvPr/>
        </p:nvSpPr>
        <p:spPr>
          <a:xfrm>
            <a:off x="5427431" y="354732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C7E47-48A4-4812-8566-E7ED0F0B454D}"/>
              </a:ext>
            </a:extLst>
          </p:cNvPr>
          <p:cNvCxnSpPr/>
          <p:nvPr/>
        </p:nvCxnSpPr>
        <p:spPr>
          <a:xfrm flipV="1">
            <a:off x="2536426" y="1805825"/>
            <a:ext cx="2848885" cy="129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BDED55-4992-4B0A-9DAD-873B7DF4D0B3}"/>
              </a:ext>
            </a:extLst>
          </p:cNvPr>
          <p:cNvCxnSpPr/>
          <p:nvPr/>
        </p:nvCxnSpPr>
        <p:spPr>
          <a:xfrm flipH="1">
            <a:off x="2476691" y="2207798"/>
            <a:ext cx="2950740" cy="1339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780ECA-1499-4682-A515-9B22B531EBC9}"/>
              </a:ext>
            </a:extLst>
          </p:cNvPr>
          <p:cNvCxnSpPr/>
          <p:nvPr/>
        </p:nvCxnSpPr>
        <p:spPr>
          <a:xfrm>
            <a:off x="2476691" y="3786259"/>
            <a:ext cx="2995386" cy="477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BC991-0E26-4EC7-9F5D-C21C508B5870}"/>
              </a:ext>
            </a:extLst>
          </p:cNvPr>
          <p:cNvCxnSpPr/>
          <p:nvPr/>
        </p:nvCxnSpPr>
        <p:spPr>
          <a:xfrm flipH="1" flipV="1">
            <a:off x="2292892" y="4025198"/>
            <a:ext cx="3092419" cy="7214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8E225-19FA-4AD7-9E89-0AEA09CB5F37}"/>
              </a:ext>
            </a:extLst>
          </p:cNvPr>
          <p:cNvSpPr/>
          <p:nvPr/>
        </p:nvSpPr>
        <p:spPr>
          <a:xfrm>
            <a:off x="1707302" y="3664492"/>
            <a:ext cx="726006" cy="721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04083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5E8F79-B3E8-4A92-8131-B77A5E5F108D}"/>
              </a:ext>
            </a:extLst>
          </p:cNvPr>
          <p:cNvSpPr/>
          <p:nvPr/>
        </p:nvSpPr>
        <p:spPr>
          <a:xfrm>
            <a:off x="946565" y="2545616"/>
            <a:ext cx="1052249" cy="88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A6702-5AFA-4E53-8DF8-DD9A55231909}"/>
              </a:ext>
            </a:extLst>
          </p:cNvPr>
          <p:cNvSpPr/>
          <p:nvPr/>
        </p:nvSpPr>
        <p:spPr>
          <a:xfrm>
            <a:off x="4637096" y="2629092"/>
            <a:ext cx="1052249" cy="88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reverse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AC9B9-1C8A-4A75-9B4B-E33CF2710BCB}"/>
              </a:ext>
            </a:extLst>
          </p:cNvPr>
          <p:cNvSpPr/>
          <p:nvPr/>
        </p:nvSpPr>
        <p:spPr>
          <a:xfrm>
            <a:off x="7255465" y="726006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60DF4-1ACA-440F-A004-1C39ECFAC640}"/>
              </a:ext>
            </a:extLst>
          </p:cNvPr>
          <p:cNvSpPr/>
          <p:nvPr/>
        </p:nvSpPr>
        <p:spPr>
          <a:xfrm>
            <a:off x="6268311" y="463250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2F033-6635-4386-89B7-3AD6A3AA9EFA}"/>
              </a:ext>
            </a:extLst>
          </p:cNvPr>
          <p:cNvSpPr/>
          <p:nvPr/>
        </p:nvSpPr>
        <p:spPr>
          <a:xfrm>
            <a:off x="8266361" y="496870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110B5-1DDC-4D5A-8F07-D6289D4C61D8}"/>
              </a:ext>
            </a:extLst>
          </p:cNvPr>
          <p:cNvSpPr/>
          <p:nvPr/>
        </p:nvSpPr>
        <p:spPr>
          <a:xfrm>
            <a:off x="8655400" y="323716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18C7A-AEC5-4B21-B6BC-772EAEE1E04A}"/>
              </a:ext>
            </a:extLst>
          </p:cNvPr>
          <p:cNvSpPr/>
          <p:nvPr/>
        </p:nvSpPr>
        <p:spPr>
          <a:xfrm>
            <a:off x="9703055" y="1755280"/>
            <a:ext cx="1047655" cy="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37F01-60D1-4D50-9466-8E845A1A5F52}"/>
              </a:ext>
            </a:extLst>
          </p:cNvPr>
          <p:cNvCxnSpPr/>
          <p:nvPr/>
        </p:nvCxnSpPr>
        <p:spPr>
          <a:xfrm>
            <a:off x="1998814" y="2789150"/>
            <a:ext cx="2743200" cy="58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EC633-EC95-4C26-8690-651637B821A8}"/>
              </a:ext>
            </a:extLst>
          </p:cNvPr>
          <p:cNvCxnSpPr/>
          <p:nvPr/>
        </p:nvCxnSpPr>
        <p:spPr>
          <a:xfrm flipH="1" flipV="1">
            <a:off x="1998814" y="3133773"/>
            <a:ext cx="2638282" cy="1033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D43DC9-B83F-44F5-9FD4-92357EDECA05}"/>
              </a:ext>
            </a:extLst>
          </p:cNvPr>
          <p:cNvCxnSpPr>
            <a:endCxn id="6" idx="1"/>
          </p:cNvCxnSpPr>
          <p:nvPr/>
        </p:nvCxnSpPr>
        <p:spPr>
          <a:xfrm flipV="1">
            <a:off x="5689345" y="1121174"/>
            <a:ext cx="1566120" cy="1697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10A809-A82C-48CB-B9AA-FD60392BCCE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689345" y="2150448"/>
            <a:ext cx="4013710" cy="920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B6D885-5E9A-4447-92B0-50F10E3A0DEC}"/>
              </a:ext>
            </a:extLst>
          </p:cNvPr>
          <p:cNvCxnSpPr/>
          <p:nvPr/>
        </p:nvCxnSpPr>
        <p:spPr>
          <a:xfrm>
            <a:off x="5689345" y="3213419"/>
            <a:ext cx="2999752" cy="2734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9F860-E5A2-4F85-978A-78266F025510}"/>
              </a:ext>
            </a:extLst>
          </p:cNvPr>
          <p:cNvCxnSpPr>
            <a:endCxn id="7" idx="0"/>
          </p:cNvCxnSpPr>
          <p:nvPr/>
        </p:nvCxnSpPr>
        <p:spPr>
          <a:xfrm>
            <a:off x="5582894" y="3512476"/>
            <a:ext cx="1209245" cy="1120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48354C-FEE5-4132-8674-492C94529E8B}"/>
              </a:ext>
            </a:extLst>
          </p:cNvPr>
          <p:cNvCxnSpPr/>
          <p:nvPr/>
        </p:nvCxnSpPr>
        <p:spPr>
          <a:xfrm>
            <a:off x="5725339" y="3361990"/>
            <a:ext cx="2930061" cy="1606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831F52-9770-43A4-B371-CADD24B8E03C}"/>
              </a:ext>
            </a:extLst>
          </p:cNvPr>
          <p:cNvSpPr txBox="1"/>
          <p:nvPr/>
        </p:nvSpPr>
        <p:spPr>
          <a:xfrm>
            <a:off x="4154624" y="2137993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domain.com</a:t>
            </a:r>
          </a:p>
        </p:txBody>
      </p:sp>
    </p:spTree>
    <p:extLst>
      <p:ext uri="{BB962C8B-B14F-4D97-AF65-F5344CB8AC3E}">
        <p14:creationId xmlns:p14="http://schemas.microsoft.com/office/powerpoint/2010/main" val="321600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E7A-ABF5-46CF-B305-347E4C5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34DE7-AED4-431C-BDA4-C4C85D88C88E}"/>
              </a:ext>
            </a:extLst>
          </p:cNvPr>
          <p:cNvSpPr/>
          <p:nvPr/>
        </p:nvSpPr>
        <p:spPr>
          <a:xfrm>
            <a:off x="1061439" y="2766175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FD97D-C1BF-475A-B1E1-BAE8A2EB6BDC}"/>
              </a:ext>
            </a:extLst>
          </p:cNvPr>
          <p:cNvSpPr/>
          <p:nvPr/>
        </p:nvSpPr>
        <p:spPr>
          <a:xfrm>
            <a:off x="5427431" y="1351689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C1AA-3BC0-414C-85D5-7AAC065F21DC}"/>
              </a:ext>
            </a:extLst>
          </p:cNvPr>
          <p:cNvSpPr txBox="1"/>
          <p:nvPr/>
        </p:nvSpPr>
        <p:spPr>
          <a:xfrm>
            <a:off x="5330171" y="88223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2E0E8-3F63-45AF-82E4-036EA829F3CE}"/>
              </a:ext>
            </a:extLst>
          </p:cNvPr>
          <p:cNvSpPr/>
          <p:nvPr/>
        </p:nvSpPr>
        <p:spPr>
          <a:xfrm>
            <a:off x="5472077" y="3939426"/>
            <a:ext cx="1415252" cy="12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1C7CC-EA16-4436-8900-B6DCD68BD40B}"/>
              </a:ext>
            </a:extLst>
          </p:cNvPr>
          <p:cNvSpPr txBox="1"/>
          <p:nvPr/>
        </p:nvSpPr>
        <p:spPr>
          <a:xfrm>
            <a:off x="5427431" y="354732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C7E47-48A4-4812-8566-E7ED0F0B454D}"/>
              </a:ext>
            </a:extLst>
          </p:cNvPr>
          <p:cNvCxnSpPr/>
          <p:nvPr/>
        </p:nvCxnSpPr>
        <p:spPr>
          <a:xfrm flipV="1">
            <a:off x="2536426" y="1805825"/>
            <a:ext cx="2848885" cy="129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BDED55-4992-4B0A-9DAD-873B7DF4D0B3}"/>
              </a:ext>
            </a:extLst>
          </p:cNvPr>
          <p:cNvCxnSpPr/>
          <p:nvPr/>
        </p:nvCxnSpPr>
        <p:spPr>
          <a:xfrm flipH="1">
            <a:off x="2476691" y="2207798"/>
            <a:ext cx="2950740" cy="1339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780ECA-1499-4682-A515-9B22B531EBC9}"/>
              </a:ext>
            </a:extLst>
          </p:cNvPr>
          <p:cNvCxnSpPr>
            <a:cxnSpLocks/>
          </p:cNvCxnSpPr>
          <p:nvPr/>
        </p:nvCxnSpPr>
        <p:spPr>
          <a:xfrm>
            <a:off x="6299711" y="2693684"/>
            <a:ext cx="87304" cy="1189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BC991-0E26-4EC7-9F5D-C21C508B5870}"/>
              </a:ext>
            </a:extLst>
          </p:cNvPr>
          <p:cNvCxnSpPr>
            <a:cxnSpLocks/>
          </p:cNvCxnSpPr>
          <p:nvPr/>
        </p:nvCxnSpPr>
        <p:spPr>
          <a:xfrm flipH="1" flipV="1">
            <a:off x="5706959" y="2601320"/>
            <a:ext cx="119469" cy="1230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8E225-19FA-4AD7-9E89-0AEA09CB5F37}"/>
              </a:ext>
            </a:extLst>
          </p:cNvPr>
          <p:cNvSpPr/>
          <p:nvPr/>
        </p:nvSpPr>
        <p:spPr>
          <a:xfrm>
            <a:off x="1707302" y="3664492"/>
            <a:ext cx="726006" cy="721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70439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D344-1790-46A1-9CB9-1865D1F4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9DF9-34EC-4697-A661-13211DB8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/>
              <a:t>Pipe</a:t>
            </a:r>
          </a:p>
          <a:p>
            <a:r>
              <a:rPr lang="fr-FR" strike="sngStrike" dirty="0"/>
              <a:t>Directive</a:t>
            </a:r>
          </a:p>
          <a:p>
            <a:r>
              <a:rPr lang="fr-FR" strike="sngStrike" dirty="0" err="1"/>
              <a:t>Cypress</a:t>
            </a:r>
            <a:endParaRPr lang="fr-FR" strike="sngStrike" dirty="0"/>
          </a:p>
          <a:p>
            <a:r>
              <a:rPr lang="fr-FR" strike="sngStrike" dirty="0"/>
              <a:t>Test unitaire</a:t>
            </a:r>
          </a:p>
          <a:p>
            <a:r>
              <a:rPr lang="fr-FR" dirty="0"/>
              <a:t>Mise en prod</a:t>
            </a:r>
          </a:p>
          <a:p>
            <a:r>
              <a:rPr lang="fr-FR"/>
              <a:t>Lint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35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F62D-5710-4FA0-8851-19F9711A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CB3A-B771-42E3-8E7E-DE609CD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0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A213-91B0-4B7C-B57E-408E6B3B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7864-5524-4174-A774-5964A7A1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49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5C48-FDE3-4A2E-BDD5-A3A1D37C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15C7-5DA5-41D1-955E-1467C289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–D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6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ECFB-8ADD-44B2-ABE7-89D4E9E4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D5621-06B1-4CE4-82F6-1497F96494A8}"/>
              </a:ext>
            </a:extLst>
          </p:cNvPr>
          <p:cNvSpPr/>
          <p:nvPr/>
        </p:nvSpPr>
        <p:spPr>
          <a:xfrm>
            <a:off x="1121174" y="3009709"/>
            <a:ext cx="2145853" cy="19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01665-3B47-4A45-88F1-5F53289ED8F4}"/>
              </a:ext>
            </a:extLst>
          </p:cNvPr>
          <p:cNvSpPr/>
          <p:nvPr/>
        </p:nvSpPr>
        <p:spPr>
          <a:xfrm>
            <a:off x="4434917" y="3009709"/>
            <a:ext cx="2145853" cy="19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2B409-0A91-47E6-A9C6-B2CBE2C4828C}"/>
              </a:ext>
            </a:extLst>
          </p:cNvPr>
          <p:cNvSpPr/>
          <p:nvPr/>
        </p:nvSpPr>
        <p:spPr>
          <a:xfrm>
            <a:off x="8079498" y="3009708"/>
            <a:ext cx="2145853" cy="19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E09FB5-4EF0-45CE-A03C-A94A9E391906}"/>
              </a:ext>
            </a:extLst>
          </p:cNvPr>
          <p:cNvCxnSpPr/>
          <p:nvPr/>
        </p:nvCxnSpPr>
        <p:spPr>
          <a:xfrm>
            <a:off x="3267027" y="3280812"/>
            <a:ext cx="12130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D2F325-35AB-43CB-9922-6DC7DCDD002B}"/>
              </a:ext>
            </a:extLst>
          </p:cNvPr>
          <p:cNvSpPr txBox="1"/>
          <p:nvPr/>
        </p:nvSpPr>
        <p:spPr>
          <a:xfrm>
            <a:off x="3570295" y="267887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7C0888-4CC1-4167-8F4A-8033851CCBB2}"/>
              </a:ext>
            </a:extLst>
          </p:cNvPr>
          <p:cNvCxnSpPr/>
          <p:nvPr/>
        </p:nvCxnSpPr>
        <p:spPr>
          <a:xfrm>
            <a:off x="6580770" y="3234862"/>
            <a:ext cx="1419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60376-6304-4807-830F-4E763AB69269}"/>
              </a:ext>
            </a:extLst>
          </p:cNvPr>
          <p:cNvSpPr txBox="1"/>
          <p:nvPr/>
        </p:nvSpPr>
        <p:spPr>
          <a:xfrm>
            <a:off x="6795968" y="275239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5636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572-3F8F-4217-A439-C0A46C57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B503F-D253-4A57-BC60-9E178ECE238E}"/>
              </a:ext>
            </a:extLst>
          </p:cNvPr>
          <p:cNvSpPr/>
          <p:nvPr/>
        </p:nvSpPr>
        <p:spPr>
          <a:xfrm>
            <a:off x="1020084" y="1649597"/>
            <a:ext cx="1534722" cy="145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D8564-B185-4C0B-9C1A-1D220A670842}"/>
              </a:ext>
            </a:extLst>
          </p:cNvPr>
          <p:cNvSpPr/>
          <p:nvPr/>
        </p:nvSpPr>
        <p:spPr>
          <a:xfrm>
            <a:off x="8299290" y="1690688"/>
            <a:ext cx="1534722" cy="145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5774F-970A-428F-A767-B942912B4BC5}"/>
              </a:ext>
            </a:extLst>
          </p:cNvPr>
          <p:cNvCxnSpPr/>
          <p:nvPr/>
        </p:nvCxnSpPr>
        <p:spPr>
          <a:xfrm>
            <a:off x="2554806" y="1870155"/>
            <a:ext cx="5744484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3EAD7-AAFC-4B8A-BE11-6842D435833F}"/>
              </a:ext>
            </a:extLst>
          </p:cNvPr>
          <p:cNvCxnSpPr/>
          <p:nvPr/>
        </p:nvCxnSpPr>
        <p:spPr>
          <a:xfrm flipH="1" flipV="1">
            <a:off x="2554806" y="2862669"/>
            <a:ext cx="5744484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1679FF-A7A8-4418-9473-321DD4EBCE6F}"/>
              </a:ext>
            </a:extLst>
          </p:cNvPr>
          <p:cNvSpPr txBox="1"/>
          <p:nvPr/>
        </p:nvSpPr>
        <p:spPr>
          <a:xfrm>
            <a:off x="4645520" y="142903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D857D-26F8-4158-9818-4CD6761A29C1}"/>
              </a:ext>
            </a:extLst>
          </p:cNvPr>
          <p:cNvSpPr txBox="1"/>
          <p:nvPr/>
        </p:nvSpPr>
        <p:spPr>
          <a:xfrm>
            <a:off x="4645520" y="246476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3291B-F399-4DCD-9B9A-FFF64AB59C88}"/>
              </a:ext>
            </a:extLst>
          </p:cNvPr>
          <p:cNvSpPr txBox="1"/>
          <p:nvPr/>
        </p:nvSpPr>
        <p:spPr>
          <a:xfrm>
            <a:off x="353814" y="4048173"/>
            <a:ext cx="5315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asdfasdf</a:t>
            </a:r>
            <a:r>
              <a:rPr lang="fr-FR" dirty="0"/>
              <a:t>/</a:t>
            </a:r>
            <a:r>
              <a:rPr lang="fr-FR" dirty="0" err="1"/>
              <a:t>asdferwer</a:t>
            </a:r>
            <a:r>
              <a:rPr lang="fr-FR" dirty="0"/>
              <a:t>/</a:t>
            </a:r>
            <a:r>
              <a:rPr lang="fr-FR" dirty="0" err="1"/>
              <a:t>qqwqwq?asdfasfd</a:t>
            </a:r>
            <a:r>
              <a:rPr lang="fr-FR" dirty="0"/>
              <a:t> HTTP/2.0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www.telemis.com:4578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endParaRPr lang="fr-FR" dirty="0"/>
          </a:p>
          <a:p>
            <a:r>
              <a:rPr lang="fr-FR" dirty="0" err="1"/>
              <a:t>qwerqwerqwer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673BA-8086-4D25-830B-03B808A57015}"/>
              </a:ext>
            </a:extLst>
          </p:cNvPr>
          <p:cNvSpPr txBox="1"/>
          <p:nvPr/>
        </p:nvSpPr>
        <p:spPr>
          <a:xfrm>
            <a:off x="6133171" y="4048172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Telemis</a:t>
            </a:r>
            <a:r>
              <a:rPr lang="fr-FR" dirty="0"/>
              <a:t>-Type: 123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44519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D41C-E3C4-4BCD-8315-FD43AEE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0926-1532-49F3-BE65-CA9403F2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/>
              <a:t>kebab-case (spinal-case)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Http-Header-Case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94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F9D9-0B9F-4358-AB9B-7AF92E2C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JS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B591C-3CA4-4B2F-8571-F67CAC293F9F}"/>
              </a:ext>
            </a:extLst>
          </p:cNvPr>
          <p:cNvCxnSpPr/>
          <p:nvPr/>
        </p:nvCxnSpPr>
        <p:spPr>
          <a:xfrm>
            <a:off x="381383" y="2655895"/>
            <a:ext cx="115471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CB01F-EDD8-4C24-82F9-1FFF341B93BD}"/>
              </a:ext>
            </a:extLst>
          </p:cNvPr>
          <p:cNvCxnSpPr/>
          <p:nvPr/>
        </p:nvCxnSpPr>
        <p:spPr>
          <a:xfrm>
            <a:off x="647891" y="2398577"/>
            <a:ext cx="0" cy="555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05E70D-7046-447A-B18D-434CF5FCBF04}"/>
              </a:ext>
            </a:extLst>
          </p:cNvPr>
          <p:cNvSpPr txBox="1"/>
          <p:nvPr/>
        </p:nvSpPr>
        <p:spPr>
          <a:xfrm>
            <a:off x="142444" y="2996446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9D78E-F361-41E7-9F68-650591C292FA}"/>
              </a:ext>
            </a:extLst>
          </p:cNvPr>
          <p:cNvCxnSpPr/>
          <p:nvPr/>
        </p:nvCxnSpPr>
        <p:spPr>
          <a:xfrm>
            <a:off x="1695546" y="2398577"/>
            <a:ext cx="0" cy="555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9589A1-E142-46F3-89A7-4FA6FD3A4FB8}"/>
              </a:ext>
            </a:extLst>
          </p:cNvPr>
          <p:cNvSpPr txBox="1"/>
          <p:nvPr/>
        </p:nvSpPr>
        <p:spPr>
          <a:xfrm>
            <a:off x="1327948" y="2996446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7075BC-65AE-4CA6-8CE0-1C561842B39F}"/>
              </a:ext>
            </a:extLst>
          </p:cNvPr>
          <p:cNvCxnSpPr/>
          <p:nvPr/>
        </p:nvCxnSpPr>
        <p:spPr>
          <a:xfrm>
            <a:off x="2136663" y="2467502"/>
            <a:ext cx="0" cy="3630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EA706-81FB-4681-B845-936A34EDDB70}"/>
              </a:ext>
            </a:extLst>
          </p:cNvPr>
          <p:cNvSpPr txBox="1"/>
          <p:nvPr/>
        </p:nvSpPr>
        <p:spPr>
          <a:xfrm>
            <a:off x="1888535" y="182420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AB597-E0AF-4BC9-8431-B0CD11DF41AB}"/>
              </a:ext>
            </a:extLst>
          </p:cNvPr>
          <p:cNvCxnSpPr/>
          <p:nvPr/>
        </p:nvCxnSpPr>
        <p:spPr>
          <a:xfrm>
            <a:off x="2949974" y="2398577"/>
            <a:ext cx="0" cy="987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471A89-093D-4F65-9DB5-D6C4E059C8D2}"/>
              </a:ext>
            </a:extLst>
          </p:cNvPr>
          <p:cNvSpPr txBox="1"/>
          <p:nvPr/>
        </p:nvSpPr>
        <p:spPr>
          <a:xfrm>
            <a:off x="2693523" y="34038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92B-53F0-4BDC-9163-A70B0509FB8E}"/>
              </a:ext>
            </a:extLst>
          </p:cNvPr>
          <p:cNvCxnSpPr/>
          <p:nvPr/>
        </p:nvCxnSpPr>
        <p:spPr>
          <a:xfrm>
            <a:off x="5840213" y="2467502"/>
            <a:ext cx="0" cy="4870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6DFB6-DE69-48BE-BCF4-CAACF7D48AE9}"/>
              </a:ext>
            </a:extLst>
          </p:cNvPr>
          <p:cNvSpPr txBox="1"/>
          <p:nvPr/>
        </p:nvSpPr>
        <p:spPr>
          <a:xfrm>
            <a:off x="5661009" y="31475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11EAA-B4C7-42BD-903B-B4353A9D85DC}"/>
              </a:ext>
            </a:extLst>
          </p:cNvPr>
          <p:cNvCxnSpPr/>
          <p:nvPr/>
        </p:nvCxnSpPr>
        <p:spPr>
          <a:xfrm>
            <a:off x="4810939" y="2269918"/>
            <a:ext cx="0" cy="1116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8CA50C-7864-4785-88BA-193E895A2F6E}"/>
              </a:ext>
            </a:extLst>
          </p:cNvPr>
          <p:cNvSpPr txBox="1"/>
          <p:nvPr/>
        </p:nvSpPr>
        <p:spPr>
          <a:xfrm>
            <a:off x="4480101" y="3386496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E980DC-E5E5-4901-BC74-387C2E58DA21}"/>
              </a:ext>
            </a:extLst>
          </p:cNvPr>
          <p:cNvCxnSpPr/>
          <p:nvPr/>
        </p:nvCxnSpPr>
        <p:spPr>
          <a:xfrm>
            <a:off x="5619654" y="2044764"/>
            <a:ext cx="0" cy="22650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7072C6-373C-42E5-9BCF-F26DFBDFFFBB}"/>
              </a:ext>
            </a:extLst>
          </p:cNvPr>
          <p:cNvSpPr txBox="1"/>
          <p:nvPr/>
        </p:nvSpPr>
        <p:spPr>
          <a:xfrm>
            <a:off x="5325695" y="4524489"/>
            <a:ext cx="243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require</a:t>
            </a:r>
            <a:r>
              <a:rPr lang="fr-FR" dirty="0"/>
              <a:t>/</a:t>
            </a:r>
            <a:r>
              <a:rPr lang="fr-FR" dirty="0" err="1"/>
              <a:t>module.exports</a:t>
            </a:r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5DEB8A-3F50-4F0C-B8D9-BEC05DDC4603}"/>
              </a:ext>
            </a:extLst>
          </p:cNvPr>
          <p:cNvCxnSpPr>
            <a:endCxn id="28" idx="1"/>
          </p:cNvCxnSpPr>
          <p:nvPr/>
        </p:nvCxnSpPr>
        <p:spPr>
          <a:xfrm>
            <a:off x="4810939" y="4244195"/>
            <a:ext cx="514756" cy="7419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82A65-8E4B-4124-96EE-63939EE39D6F}"/>
              </a:ext>
            </a:extLst>
          </p:cNvPr>
          <p:cNvCxnSpPr/>
          <p:nvPr/>
        </p:nvCxnSpPr>
        <p:spPr>
          <a:xfrm>
            <a:off x="6933817" y="2147370"/>
            <a:ext cx="0" cy="13861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F874CC3-8C48-4551-BEDF-9F1F218F4795}"/>
              </a:ext>
            </a:extLst>
          </p:cNvPr>
          <p:cNvSpPr txBox="1"/>
          <p:nvPr/>
        </p:nvSpPr>
        <p:spPr>
          <a:xfrm>
            <a:off x="6541882" y="3533536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TSv1</a:t>
            </a:r>
          </a:p>
          <a:p>
            <a:r>
              <a:rPr lang="fr-FR" dirty="0"/>
              <a:t>class</a:t>
            </a:r>
          </a:p>
          <a:p>
            <a:r>
              <a:rPr lang="fr-FR" dirty="0"/>
              <a:t>import/export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6B91E3-2055-4F3B-8D62-64564BE4E12D}"/>
              </a:ext>
            </a:extLst>
          </p:cNvPr>
          <p:cNvCxnSpPr/>
          <p:nvPr/>
        </p:nvCxnSpPr>
        <p:spPr>
          <a:xfrm>
            <a:off x="8243385" y="2357222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169B5D-E0BC-4F54-93E0-7D8E7C952068}"/>
              </a:ext>
            </a:extLst>
          </p:cNvPr>
          <p:cNvSpPr txBox="1"/>
          <p:nvPr/>
        </p:nvSpPr>
        <p:spPr>
          <a:xfrm>
            <a:off x="7963993" y="314682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</p:spTree>
    <p:extLst>
      <p:ext uri="{BB962C8B-B14F-4D97-AF65-F5344CB8AC3E}">
        <p14:creationId xmlns:p14="http://schemas.microsoft.com/office/powerpoint/2010/main" val="273597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445</Words>
  <Application>Microsoft Office PowerPoint</Application>
  <PresentationFormat>Widescreen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Notes</vt:lpstr>
      <vt:lpstr>Logiciels</vt:lpstr>
      <vt:lpstr>Git</vt:lpstr>
      <vt:lpstr>Extensions VSCODE</vt:lpstr>
      <vt:lpstr>npm</vt:lpstr>
      <vt:lpstr>commit</vt:lpstr>
      <vt:lpstr>Protocole HTTP</vt:lpstr>
      <vt:lpstr>Case</vt:lpstr>
      <vt:lpstr>Histoire JS</vt:lpstr>
      <vt:lpstr>Angular artefact</vt:lpstr>
      <vt:lpstr>PowerPoint Presentation</vt:lpstr>
      <vt:lpstr>Composant</vt:lpstr>
      <vt:lpstr>PowerPoint Presentation</vt:lpstr>
      <vt:lpstr>PowerPoint Presentation</vt:lpstr>
      <vt:lpstr>PowerPoint Presentation</vt:lpstr>
      <vt:lpstr>Webographie</vt:lpstr>
      <vt:lpstr>PowerPoint Presentation</vt:lpstr>
      <vt:lpstr>Lazy loading</vt:lpstr>
      <vt:lpstr>PowerPoint Presentation</vt:lpstr>
      <vt:lpstr>PowerPoint Presentation</vt:lpstr>
      <vt:lpstr>PowerPoint Presentation</vt:lpstr>
      <vt:lpstr>Observable</vt:lpstr>
      <vt:lpstr>CORS</vt:lpstr>
      <vt:lpstr>PowerPoint Presentation</vt:lpstr>
      <vt:lpstr>CORS</vt:lpstr>
      <vt:lpstr>Reste a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37</cp:revision>
  <dcterms:created xsi:type="dcterms:W3CDTF">2022-12-05T08:22:08Z</dcterms:created>
  <dcterms:modified xsi:type="dcterms:W3CDTF">2022-12-08T16:18:26Z</dcterms:modified>
</cp:coreProperties>
</file>