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3C2C-C0EF-4FF4-9823-04397A1C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57D50-F199-4680-A50D-94007DD4B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C7D3-7D31-4900-9FEA-D3979CB9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ECBF-A769-4F40-BEBA-87C583D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669C-C8F3-4CDB-A4FD-456B73AA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3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38D7-1CD3-4BAE-9EA3-A9358758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56A77-D7D1-425D-BF4D-61CCEB4E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A159A-3465-43E6-8D3E-09F61D18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378B-AD9D-45F9-83D9-A29E723E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2F57-1FDE-48F4-B33F-E01427DD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7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8D40A-40B7-41D7-8315-226AA9076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FB751-E82F-4DAF-8C58-C59C1089E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5A88-F0FD-4940-BCD4-4BFD289E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9266-82BE-49B5-8062-57045AF7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21B6-9BF9-4EA4-AC3C-41086275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7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3376-A7D3-4E4E-84CD-D3D3DB1A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573E-001A-4120-B84B-A1DFDFA6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E55F-92BD-4F6A-BEF1-CAEB329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30B4-265E-4298-904E-30901028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73A-A7CF-4C6F-A370-20773785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D403-D5BF-491D-AF05-EC4E73BE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41A75-D774-453A-8868-8C2D2B55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A011-5490-4647-BA41-6386A859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F0C2-6CD0-4ADB-A08E-912C9859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AC71-B40B-4E88-A54B-0E7A62BA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9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B09B-D25B-4809-AE4D-4EB36208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590D-D606-45EB-A391-9D4DA9031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82929-E2B6-4A62-A447-F9FF6380C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1311-0D16-47B0-B9E3-82AD08E9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4A93C-7BC1-4698-A7BE-02C96037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C0414-B5EF-4CE1-9DB6-5C3EB618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75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B8D5-F549-4AC8-BC38-325D9236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59CC8-0570-4CC3-B0A5-4039FBEE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974ED-13FB-4D96-80A0-DF2C5D5B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60B00-864E-4656-AF96-3EEC2761E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D7A31-7A09-4D65-95C8-A58315EBF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41598-6DC0-47D8-BB03-3513C4E8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58AD4-CCCF-40BD-BB29-3110A4EF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CB363-9715-4D9C-906A-3BBC5E3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63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8E7B-BB04-4FC4-941B-E008FE54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3595D-B316-4F35-933A-5731BCD3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A8A6-1B43-4AB1-BC88-01C12460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92ADF-A9CB-4116-8FCC-24043632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F2480-F6B2-42BA-8F67-248AE664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397C5-60A7-425C-B853-5B0D3FAF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DFF2C-4809-46F0-8B14-E07E4142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02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E0C5-7669-4013-A1AF-29385FA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102E-1AAF-46D0-B211-9BD5061E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9AB66-A6CC-4320-8962-E71559EF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DCE2B-71BB-4C97-B7FC-DE412C9C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6F7BB-04CA-469C-9FA8-D328F750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2CAFF-0926-489D-BE2A-5ED42A63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2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12F2-BE27-4DEA-B029-E3BDB543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FAE17-756D-491F-AF74-F50D38AD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0413-C604-4E62-8B87-53ACCD758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4DC9-632C-4C83-9D3A-FC85A93F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29247-D5BC-4D50-9D82-C1EFE7B0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39A2-D095-4438-BF46-F8CAE920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B633-8E9C-4D32-B213-3AAC1556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25F3-58EB-4665-A158-4C057CF5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C108-64CC-4158-9EC2-D7C36AF31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144F-3B38-44E4-AC91-A542D46B0231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2134-20AB-4358-A43B-CB163274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AF2A-0464-4DC6-A663-BBD6B70A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D0B9-CF43-4F9E-A427-B7EAAFFAAC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3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7" Type="http://schemas.openxmlformats.org/officeDocument/2006/relationships/hyperlink" Target="https://www.youtube.com/playlist?list=PLrbLGOB571zc3s8Mu4d1H-1PNzn6vc1Mb" TargetMode="External"/><Relationship Id="rId2" Type="http://schemas.openxmlformats.org/officeDocument/2006/relationships/hyperlink" Target="https://reactivex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inkrx.io/" TargetMode="External"/><Relationship Id="rId5" Type="http://schemas.openxmlformats.org/officeDocument/2006/relationships/hyperlink" Target="https://rxmarbles.com/" TargetMode="External"/><Relationship Id="rId4" Type="http://schemas.openxmlformats.org/officeDocument/2006/relationships/hyperlink" Target="https://rxjs.de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6E90-E660-42B4-89A9-F9683B77E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ECBAE-7BE9-41B5-A520-643FC2C0C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05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536236-9E00-4CF8-8007-4BE339842EB7}"/>
              </a:ext>
            </a:extLst>
          </p:cNvPr>
          <p:cNvSpPr/>
          <p:nvPr/>
        </p:nvSpPr>
        <p:spPr>
          <a:xfrm>
            <a:off x="4745346" y="923067"/>
            <a:ext cx="1469107" cy="8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FD395-8164-4706-939C-30FB56C320D8}"/>
              </a:ext>
            </a:extLst>
          </p:cNvPr>
          <p:cNvSpPr/>
          <p:nvPr/>
        </p:nvSpPr>
        <p:spPr>
          <a:xfrm>
            <a:off x="4871021" y="2348838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55F5C-7E59-4C7E-9FCC-67C013C919B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79899" y="1733460"/>
            <a:ext cx="1" cy="61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D8B3D1-B68E-40BD-BC52-5FBD0C61533F}"/>
              </a:ext>
            </a:extLst>
          </p:cNvPr>
          <p:cNvSpPr/>
          <p:nvPr/>
        </p:nvSpPr>
        <p:spPr>
          <a:xfrm>
            <a:off x="7258863" y="566986"/>
            <a:ext cx="1344153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F7772-C699-4386-A20C-B366B253431D}"/>
              </a:ext>
            </a:extLst>
          </p:cNvPr>
          <p:cNvSpPr/>
          <p:nvPr/>
        </p:nvSpPr>
        <p:spPr>
          <a:xfrm>
            <a:off x="7258863" y="1541334"/>
            <a:ext cx="1027794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CBDBD8-B5FF-4C9B-AE92-85279910A477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6214453" y="816894"/>
            <a:ext cx="1044410" cy="5113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F2EBB2-20A5-4318-B277-E3016AAE76D8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214453" y="1328264"/>
            <a:ext cx="1044410" cy="4629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CD417-4913-41FB-B073-D20B04034A89}"/>
              </a:ext>
            </a:extLst>
          </p:cNvPr>
          <p:cNvSpPr/>
          <p:nvPr/>
        </p:nvSpPr>
        <p:spPr>
          <a:xfrm>
            <a:off x="9000990" y="1568780"/>
            <a:ext cx="1171526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278BF-2F37-4B95-B4B4-84708B1719DB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8286657" y="1791242"/>
            <a:ext cx="714333" cy="2744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C43E95-9EB7-4EE6-823F-7ADF53B73288}"/>
              </a:ext>
            </a:extLst>
          </p:cNvPr>
          <p:cNvSpPr/>
          <p:nvPr/>
        </p:nvSpPr>
        <p:spPr>
          <a:xfrm>
            <a:off x="2609579" y="3970345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B54CD-8A4B-4B09-88CB-8454FE68B0C2}"/>
              </a:ext>
            </a:extLst>
          </p:cNvPr>
          <p:cNvSpPr/>
          <p:nvPr/>
        </p:nvSpPr>
        <p:spPr>
          <a:xfrm>
            <a:off x="2567687" y="3117339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D6437-BC7B-418B-9050-A43AF448A091}"/>
              </a:ext>
            </a:extLst>
          </p:cNvPr>
          <p:cNvSpPr/>
          <p:nvPr/>
        </p:nvSpPr>
        <p:spPr>
          <a:xfrm>
            <a:off x="2490406" y="2264333"/>
            <a:ext cx="1336929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7D2F6-455F-4D98-9A59-845A904278E4}"/>
              </a:ext>
            </a:extLst>
          </p:cNvPr>
          <p:cNvSpPr/>
          <p:nvPr/>
        </p:nvSpPr>
        <p:spPr>
          <a:xfrm>
            <a:off x="3261073" y="1530500"/>
            <a:ext cx="1192835" cy="5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ED4ED6-00BC-4C45-BE35-3AB8B5653F36}"/>
              </a:ext>
            </a:extLst>
          </p:cNvPr>
          <p:cNvCxnSpPr>
            <a:stCxn id="15" idx="7"/>
            <a:endCxn id="18" idx="2"/>
          </p:cNvCxnSpPr>
          <p:nvPr/>
        </p:nvCxnSpPr>
        <p:spPr>
          <a:xfrm flipV="1">
            <a:off x="3631546" y="2079430"/>
            <a:ext cx="225945" cy="288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5AB8F-9D69-4D81-ACE5-3B14D9AFF9AC}"/>
              </a:ext>
            </a:extLst>
          </p:cNvPr>
          <p:cNvCxnSpPr>
            <a:stCxn id="14" idx="7"/>
            <a:endCxn id="18" idx="2"/>
          </p:cNvCxnSpPr>
          <p:nvPr/>
        </p:nvCxnSpPr>
        <p:spPr>
          <a:xfrm flipV="1">
            <a:off x="3607107" y="2079430"/>
            <a:ext cx="250384" cy="1141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DDFBA8-5F28-4AD4-B857-D72A828BD0B6}"/>
              </a:ext>
            </a:extLst>
          </p:cNvPr>
          <p:cNvCxnSpPr>
            <a:stCxn id="11" idx="7"/>
            <a:endCxn id="18" idx="2"/>
          </p:cNvCxnSpPr>
          <p:nvPr/>
        </p:nvCxnSpPr>
        <p:spPr>
          <a:xfrm flipV="1">
            <a:off x="3648999" y="2079430"/>
            <a:ext cx="208492" cy="1994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FC649-04CA-4AFA-9690-6D13563A5834}"/>
              </a:ext>
            </a:extLst>
          </p:cNvPr>
          <p:cNvCxnSpPr>
            <a:stCxn id="18" idx="0"/>
            <a:endCxn id="4" idx="1"/>
          </p:cNvCxnSpPr>
          <p:nvPr/>
        </p:nvCxnSpPr>
        <p:spPr>
          <a:xfrm flipV="1">
            <a:off x="3857491" y="1328264"/>
            <a:ext cx="887855" cy="20223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5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BF3-248C-447F-A642-1404253B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5EEC-61C7-4981-A873-038F46C5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CSS </a:t>
            </a:r>
            <a:r>
              <a:rPr lang="fr-FR" dirty="0" err="1"/>
              <a:t>flex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84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536236-9E00-4CF8-8007-4BE339842EB7}"/>
              </a:ext>
            </a:extLst>
          </p:cNvPr>
          <p:cNvSpPr/>
          <p:nvPr/>
        </p:nvSpPr>
        <p:spPr>
          <a:xfrm>
            <a:off x="4745346" y="923067"/>
            <a:ext cx="1469107" cy="8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FD395-8164-4706-939C-30FB56C320D8}"/>
              </a:ext>
            </a:extLst>
          </p:cNvPr>
          <p:cNvSpPr/>
          <p:nvPr/>
        </p:nvSpPr>
        <p:spPr>
          <a:xfrm>
            <a:off x="4871021" y="2348838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55F5C-7E59-4C7E-9FCC-67C013C919B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79899" y="1733460"/>
            <a:ext cx="1" cy="61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D8B3D1-B68E-40BD-BC52-5FBD0C61533F}"/>
              </a:ext>
            </a:extLst>
          </p:cNvPr>
          <p:cNvSpPr/>
          <p:nvPr/>
        </p:nvSpPr>
        <p:spPr>
          <a:xfrm>
            <a:off x="7258863" y="566986"/>
            <a:ext cx="1344153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F7772-C699-4386-A20C-B366B253431D}"/>
              </a:ext>
            </a:extLst>
          </p:cNvPr>
          <p:cNvSpPr/>
          <p:nvPr/>
        </p:nvSpPr>
        <p:spPr>
          <a:xfrm>
            <a:off x="7258863" y="1541334"/>
            <a:ext cx="1027794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CBDBD8-B5FF-4C9B-AE92-85279910A477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6214453" y="816894"/>
            <a:ext cx="1044410" cy="5113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F2EBB2-20A5-4318-B277-E3016AAE76D8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214453" y="1328264"/>
            <a:ext cx="1044410" cy="4629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CD417-4913-41FB-B073-D20B04034A89}"/>
              </a:ext>
            </a:extLst>
          </p:cNvPr>
          <p:cNvSpPr/>
          <p:nvPr/>
        </p:nvSpPr>
        <p:spPr>
          <a:xfrm>
            <a:off x="9000990" y="1568780"/>
            <a:ext cx="1171526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278BF-2F37-4B95-B4B4-84708B1719DB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8286657" y="1791242"/>
            <a:ext cx="714333" cy="2744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C43E95-9EB7-4EE6-823F-7ADF53B73288}"/>
              </a:ext>
            </a:extLst>
          </p:cNvPr>
          <p:cNvSpPr/>
          <p:nvPr/>
        </p:nvSpPr>
        <p:spPr>
          <a:xfrm>
            <a:off x="2609579" y="3970345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B54CD-8A4B-4B09-88CB-8454FE68B0C2}"/>
              </a:ext>
            </a:extLst>
          </p:cNvPr>
          <p:cNvSpPr/>
          <p:nvPr/>
        </p:nvSpPr>
        <p:spPr>
          <a:xfrm>
            <a:off x="2567687" y="3117339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D6437-BC7B-418B-9050-A43AF448A091}"/>
              </a:ext>
            </a:extLst>
          </p:cNvPr>
          <p:cNvSpPr/>
          <p:nvPr/>
        </p:nvSpPr>
        <p:spPr>
          <a:xfrm>
            <a:off x="2490406" y="2264333"/>
            <a:ext cx="1336929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7D2F6-455F-4D98-9A59-845A904278E4}"/>
              </a:ext>
            </a:extLst>
          </p:cNvPr>
          <p:cNvSpPr/>
          <p:nvPr/>
        </p:nvSpPr>
        <p:spPr>
          <a:xfrm>
            <a:off x="3261073" y="1530500"/>
            <a:ext cx="1192835" cy="5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ED4ED6-00BC-4C45-BE35-3AB8B5653F36}"/>
              </a:ext>
            </a:extLst>
          </p:cNvPr>
          <p:cNvCxnSpPr>
            <a:stCxn id="15" idx="7"/>
            <a:endCxn id="18" idx="2"/>
          </p:cNvCxnSpPr>
          <p:nvPr/>
        </p:nvCxnSpPr>
        <p:spPr>
          <a:xfrm flipV="1">
            <a:off x="3631546" y="2079430"/>
            <a:ext cx="225945" cy="288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5AB8F-9D69-4D81-ACE5-3B14D9AFF9AC}"/>
              </a:ext>
            </a:extLst>
          </p:cNvPr>
          <p:cNvCxnSpPr>
            <a:stCxn id="14" idx="7"/>
            <a:endCxn id="18" idx="2"/>
          </p:cNvCxnSpPr>
          <p:nvPr/>
        </p:nvCxnSpPr>
        <p:spPr>
          <a:xfrm flipV="1">
            <a:off x="3607107" y="2079430"/>
            <a:ext cx="250384" cy="1141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DDFBA8-5F28-4AD4-B857-D72A828BD0B6}"/>
              </a:ext>
            </a:extLst>
          </p:cNvPr>
          <p:cNvCxnSpPr>
            <a:stCxn id="11" idx="7"/>
            <a:endCxn id="18" idx="2"/>
          </p:cNvCxnSpPr>
          <p:nvPr/>
        </p:nvCxnSpPr>
        <p:spPr>
          <a:xfrm flipV="1">
            <a:off x="3648999" y="2079430"/>
            <a:ext cx="208492" cy="1994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FC649-04CA-4AFA-9690-6D13563A5834}"/>
              </a:ext>
            </a:extLst>
          </p:cNvPr>
          <p:cNvCxnSpPr>
            <a:stCxn id="18" idx="0"/>
            <a:endCxn id="4" idx="1"/>
          </p:cNvCxnSpPr>
          <p:nvPr/>
        </p:nvCxnSpPr>
        <p:spPr>
          <a:xfrm flipV="1">
            <a:off x="3857491" y="1328264"/>
            <a:ext cx="887855" cy="20223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30CB53-8F78-4DAD-BBB4-CDBB8D6A3F5C}"/>
              </a:ext>
            </a:extLst>
          </p:cNvPr>
          <p:cNvSpPr/>
          <p:nvPr/>
        </p:nvSpPr>
        <p:spPr>
          <a:xfrm>
            <a:off x="6783606" y="4571278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29F55D-AF9A-40D0-8D17-FE73EBA3340E}"/>
              </a:ext>
            </a:extLst>
          </p:cNvPr>
          <p:cNvSpPr/>
          <p:nvPr/>
        </p:nvSpPr>
        <p:spPr>
          <a:xfrm>
            <a:off x="6736658" y="3719067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4EAA6-AD65-411C-AFA2-CAE8751A36DC}"/>
              </a:ext>
            </a:extLst>
          </p:cNvPr>
          <p:cNvSpPr txBox="1"/>
          <p:nvPr/>
        </p:nvSpPr>
        <p:spPr>
          <a:xfrm>
            <a:off x="6639151" y="3196762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3F0F-2C54-434D-BDB0-5C1FDACC41E9}"/>
              </a:ext>
            </a:extLst>
          </p:cNvPr>
          <p:cNvCxnSpPr>
            <a:stCxn id="21" idx="1"/>
            <a:endCxn id="4" idx="2"/>
          </p:cNvCxnSpPr>
          <p:nvPr/>
        </p:nvCxnSpPr>
        <p:spPr>
          <a:xfrm flipH="1" flipV="1">
            <a:off x="5479900" y="1733460"/>
            <a:ext cx="1435094" cy="208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C14136-2B66-4B82-BDC3-5F52209EE133}"/>
              </a:ext>
            </a:extLst>
          </p:cNvPr>
          <p:cNvCxnSpPr>
            <a:stCxn id="19" idx="1"/>
            <a:endCxn id="4" idx="2"/>
          </p:cNvCxnSpPr>
          <p:nvPr/>
        </p:nvCxnSpPr>
        <p:spPr>
          <a:xfrm flipH="1" flipV="1">
            <a:off x="5479900" y="1733460"/>
            <a:ext cx="1482042" cy="2941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0441273-B40D-4D82-ACA7-EBAA6A7ECB07}"/>
              </a:ext>
            </a:extLst>
          </p:cNvPr>
          <p:cNvSpPr/>
          <p:nvPr/>
        </p:nvSpPr>
        <p:spPr>
          <a:xfrm>
            <a:off x="7571009" y="4325704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0E066-BE58-4C00-A8FA-5F897923BE5B}"/>
              </a:ext>
            </a:extLst>
          </p:cNvPr>
          <p:cNvSpPr/>
          <p:nvPr/>
        </p:nvSpPr>
        <p:spPr>
          <a:xfrm>
            <a:off x="8434127" y="180929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5CB0B-1F9F-446C-8EC6-FD84A3F8C540}"/>
              </a:ext>
            </a:extLst>
          </p:cNvPr>
          <p:cNvSpPr/>
          <p:nvPr/>
        </p:nvSpPr>
        <p:spPr>
          <a:xfrm>
            <a:off x="1588216" y="3227919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838277-4083-4607-A03C-A10CB02B68CA}"/>
              </a:ext>
            </a:extLst>
          </p:cNvPr>
          <p:cNvSpPr/>
          <p:nvPr/>
        </p:nvSpPr>
        <p:spPr>
          <a:xfrm>
            <a:off x="344649" y="2264333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BB1617-46D9-40EE-AD5B-0710D65B6A94}"/>
              </a:ext>
            </a:extLst>
          </p:cNvPr>
          <p:cNvCxnSpPr>
            <a:stCxn id="29" idx="3"/>
            <a:endCxn id="15" idx="2"/>
          </p:cNvCxnSpPr>
          <p:nvPr/>
        </p:nvCxnSpPr>
        <p:spPr>
          <a:xfrm>
            <a:off x="1609951" y="2509907"/>
            <a:ext cx="880455" cy="109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36C09A-4A2C-447D-A9EB-936F3B4A5A21}"/>
              </a:ext>
            </a:extLst>
          </p:cNvPr>
          <p:cNvCxnSpPr>
            <a:stCxn id="29" idx="2"/>
            <a:endCxn id="11" idx="2"/>
          </p:cNvCxnSpPr>
          <p:nvPr/>
        </p:nvCxnSpPr>
        <p:spPr>
          <a:xfrm>
            <a:off x="977300" y="2755481"/>
            <a:ext cx="1632279" cy="1570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55463D-4BA1-4CF3-9C7D-C383588A2E6E}"/>
              </a:ext>
            </a:extLst>
          </p:cNvPr>
          <p:cNvSpPr/>
          <p:nvPr/>
        </p:nvSpPr>
        <p:spPr>
          <a:xfrm>
            <a:off x="8970654" y="3719067"/>
            <a:ext cx="3024887" cy="2807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36236-9E00-4CF8-8007-4BE339842EB7}"/>
              </a:ext>
            </a:extLst>
          </p:cNvPr>
          <p:cNvSpPr/>
          <p:nvPr/>
        </p:nvSpPr>
        <p:spPr>
          <a:xfrm>
            <a:off x="4745346" y="923067"/>
            <a:ext cx="1469107" cy="8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FD395-8164-4706-939C-30FB56C320D8}"/>
              </a:ext>
            </a:extLst>
          </p:cNvPr>
          <p:cNvSpPr/>
          <p:nvPr/>
        </p:nvSpPr>
        <p:spPr>
          <a:xfrm>
            <a:off x="4871021" y="2348838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55F5C-7E59-4C7E-9FCC-67C013C919B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79899" y="1733460"/>
            <a:ext cx="1" cy="61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D8B3D1-B68E-40BD-BC52-5FBD0C61533F}"/>
              </a:ext>
            </a:extLst>
          </p:cNvPr>
          <p:cNvSpPr/>
          <p:nvPr/>
        </p:nvSpPr>
        <p:spPr>
          <a:xfrm>
            <a:off x="7258863" y="566986"/>
            <a:ext cx="1344153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F7772-C699-4386-A20C-B366B253431D}"/>
              </a:ext>
            </a:extLst>
          </p:cNvPr>
          <p:cNvSpPr/>
          <p:nvPr/>
        </p:nvSpPr>
        <p:spPr>
          <a:xfrm>
            <a:off x="7258863" y="1541334"/>
            <a:ext cx="1027794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CBDBD8-B5FF-4C9B-AE92-85279910A477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6214453" y="816894"/>
            <a:ext cx="1044410" cy="5113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F2EBB2-20A5-4318-B277-E3016AAE76D8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214453" y="1328264"/>
            <a:ext cx="1044410" cy="4629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CD417-4913-41FB-B073-D20B04034A89}"/>
              </a:ext>
            </a:extLst>
          </p:cNvPr>
          <p:cNvSpPr/>
          <p:nvPr/>
        </p:nvSpPr>
        <p:spPr>
          <a:xfrm>
            <a:off x="9000990" y="1568780"/>
            <a:ext cx="1171526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278BF-2F37-4B95-B4B4-84708B1719DB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8286657" y="1791242"/>
            <a:ext cx="714333" cy="2744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C43E95-9EB7-4EE6-823F-7ADF53B73288}"/>
              </a:ext>
            </a:extLst>
          </p:cNvPr>
          <p:cNvSpPr/>
          <p:nvPr/>
        </p:nvSpPr>
        <p:spPr>
          <a:xfrm>
            <a:off x="2609579" y="3970345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B54CD-8A4B-4B09-88CB-8454FE68B0C2}"/>
              </a:ext>
            </a:extLst>
          </p:cNvPr>
          <p:cNvSpPr/>
          <p:nvPr/>
        </p:nvSpPr>
        <p:spPr>
          <a:xfrm>
            <a:off x="2567687" y="3117339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D6437-BC7B-418B-9050-A43AF448A091}"/>
              </a:ext>
            </a:extLst>
          </p:cNvPr>
          <p:cNvSpPr/>
          <p:nvPr/>
        </p:nvSpPr>
        <p:spPr>
          <a:xfrm>
            <a:off x="2490406" y="2264333"/>
            <a:ext cx="1336929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7D2F6-455F-4D98-9A59-845A904278E4}"/>
              </a:ext>
            </a:extLst>
          </p:cNvPr>
          <p:cNvSpPr/>
          <p:nvPr/>
        </p:nvSpPr>
        <p:spPr>
          <a:xfrm>
            <a:off x="3261073" y="1530500"/>
            <a:ext cx="1192835" cy="5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ED4ED6-00BC-4C45-BE35-3AB8B5653F36}"/>
              </a:ext>
            </a:extLst>
          </p:cNvPr>
          <p:cNvCxnSpPr>
            <a:stCxn id="15" idx="7"/>
            <a:endCxn id="18" idx="2"/>
          </p:cNvCxnSpPr>
          <p:nvPr/>
        </p:nvCxnSpPr>
        <p:spPr>
          <a:xfrm flipV="1">
            <a:off x="3631546" y="2079430"/>
            <a:ext cx="225945" cy="288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5AB8F-9D69-4D81-ACE5-3B14D9AFF9AC}"/>
              </a:ext>
            </a:extLst>
          </p:cNvPr>
          <p:cNvCxnSpPr>
            <a:stCxn id="14" idx="7"/>
            <a:endCxn id="18" idx="2"/>
          </p:cNvCxnSpPr>
          <p:nvPr/>
        </p:nvCxnSpPr>
        <p:spPr>
          <a:xfrm flipV="1">
            <a:off x="3607107" y="2079430"/>
            <a:ext cx="250384" cy="1141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DDFBA8-5F28-4AD4-B857-D72A828BD0B6}"/>
              </a:ext>
            </a:extLst>
          </p:cNvPr>
          <p:cNvCxnSpPr>
            <a:stCxn id="11" idx="7"/>
            <a:endCxn id="18" idx="2"/>
          </p:cNvCxnSpPr>
          <p:nvPr/>
        </p:nvCxnSpPr>
        <p:spPr>
          <a:xfrm flipV="1">
            <a:off x="3648999" y="2079430"/>
            <a:ext cx="208492" cy="1994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FC649-04CA-4AFA-9690-6D13563A5834}"/>
              </a:ext>
            </a:extLst>
          </p:cNvPr>
          <p:cNvCxnSpPr>
            <a:stCxn id="18" idx="0"/>
            <a:endCxn id="4" idx="1"/>
          </p:cNvCxnSpPr>
          <p:nvPr/>
        </p:nvCxnSpPr>
        <p:spPr>
          <a:xfrm flipV="1">
            <a:off x="3857491" y="1328264"/>
            <a:ext cx="887855" cy="20223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30CB53-8F78-4DAD-BBB4-CDBB8D6A3F5C}"/>
              </a:ext>
            </a:extLst>
          </p:cNvPr>
          <p:cNvSpPr/>
          <p:nvPr/>
        </p:nvSpPr>
        <p:spPr>
          <a:xfrm>
            <a:off x="6783606" y="4571278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29F55D-AF9A-40D0-8D17-FE73EBA3340E}"/>
              </a:ext>
            </a:extLst>
          </p:cNvPr>
          <p:cNvSpPr/>
          <p:nvPr/>
        </p:nvSpPr>
        <p:spPr>
          <a:xfrm>
            <a:off x="6736658" y="3719067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4EAA6-AD65-411C-AFA2-CAE8751A36DC}"/>
              </a:ext>
            </a:extLst>
          </p:cNvPr>
          <p:cNvSpPr txBox="1"/>
          <p:nvPr/>
        </p:nvSpPr>
        <p:spPr>
          <a:xfrm>
            <a:off x="6639151" y="3196762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3F0F-2C54-434D-BDB0-5C1FDACC41E9}"/>
              </a:ext>
            </a:extLst>
          </p:cNvPr>
          <p:cNvCxnSpPr>
            <a:stCxn id="21" idx="1"/>
            <a:endCxn id="4" idx="2"/>
          </p:cNvCxnSpPr>
          <p:nvPr/>
        </p:nvCxnSpPr>
        <p:spPr>
          <a:xfrm flipH="1" flipV="1">
            <a:off x="5479900" y="1733460"/>
            <a:ext cx="1435094" cy="208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C14136-2B66-4B82-BDC3-5F52209EE133}"/>
              </a:ext>
            </a:extLst>
          </p:cNvPr>
          <p:cNvCxnSpPr>
            <a:stCxn id="19" idx="1"/>
            <a:endCxn id="4" idx="2"/>
          </p:cNvCxnSpPr>
          <p:nvPr/>
        </p:nvCxnSpPr>
        <p:spPr>
          <a:xfrm flipH="1" flipV="1">
            <a:off x="5479900" y="1733460"/>
            <a:ext cx="1482042" cy="2941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0441273-B40D-4D82-ACA7-EBAA6A7ECB07}"/>
              </a:ext>
            </a:extLst>
          </p:cNvPr>
          <p:cNvSpPr/>
          <p:nvPr/>
        </p:nvSpPr>
        <p:spPr>
          <a:xfrm>
            <a:off x="7571009" y="4325704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0E066-BE58-4C00-A8FA-5F897923BE5B}"/>
              </a:ext>
            </a:extLst>
          </p:cNvPr>
          <p:cNvSpPr/>
          <p:nvPr/>
        </p:nvSpPr>
        <p:spPr>
          <a:xfrm>
            <a:off x="8434127" y="180929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5CB0B-1F9F-446C-8EC6-FD84A3F8C540}"/>
              </a:ext>
            </a:extLst>
          </p:cNvPr>
          <p:cNvSpPr/>
          <p:nvPr/>
        </p:nvSpPr>
        <p:spPr>
          <a:xfrm>
            <a:off x="1588216" y="3227919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838277-4083-4607-A03C-A10CB02B68CA}"/>
              </a:ext>
            </a:extLst>
          </p:cNvPr>
          <p:cNvSpPr/>
          <p:nvPr/>
        </p:nvSpPr>
        <p:spPr>
          <a:xfrm>
            <a:off x="344649" y="2264333"/>
            <a:ext cx="1265302" cy="491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BB1617-46D9-40EE-AD5B-0710D65B6A94}"/>
              </a:ext>
            </a:extLst>
          </p:cNvPr>
          <p:cNvCxnSpPr>
            <a:stCxn id="29" idx="3"/>
            <a:endCxn id="15" idx="2"/>
          </p:cNvCxnSpPr>
          <p:nvPr/>
        </p:nvCxnSpPr>
        <p:spPr>
          <a:xfrm>
            <a:off x="1609951" y="2509907"/>
            <a:ext cx="880455" cy="109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36C09A-4A2C-447D-A9EB-936F3B4A5A21}"/>
              </a:ext>
            </a:extLst>
          </p:cNvPr>
          <p:cNvCxnSpPr>
            <a:stCxn id="29" idx="2"/>
            <a:endCxn id="11" idx="2"/>
          </p:cNvCxnSpPr>
          <p:nvPr/>
        </p:nvCxnSpPr>
        <p:spPr>
          <a:xfrm>
            <a:off x="977300" y="2755481"/>
            <a:ext cx="1632279" cy="1570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07E9C6-6ABB-48BC-B980-82A719EE7B9A}"/>
              </a:ext>
            </a:extLst>
          </p:cNvPr>
          <p:cNvSpPr/>
          <p:nvPr/>
        </p:nvSpPr>
        <p:spPr>
          <a:xfrm>
            <a:off x="9445378" y="4984093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2EDF9B-88D8-4C2D-84FC-F40C129BC2FB}"/>
              </a:ext>
            </a:extLst>
          </p:cNvPr>
          <p:cNvSpPr/>
          <p:nvPr/>
        </p:nvSpPr>
        <p:spPr>
          <a:xfrm>
            <a:off x="9445378" y="5761586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2F635B-A8E0-4134-827D-0DC446581A10}"/>
              </a:ext>
            </a:extLst>
          </p:cNvPr>
          <p:cNvSpPr/>
          <p:nvPr/>
        </p:nvSpPr>
        <p:spPr>
          <a:xfrm>
            <a:off x="9173300" y="4222292"/>
            <a:ext cx="946713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F1E25B-0BE3-4E28-B17C-EFBF198EC17D}"/>
              </a:ext>
            </a:extLst>
          </p:cNvPr>
          <p:cNvSpPr/>
          <p:nvPr/>
        </p:nvSpPr>
        <p:spPr>
          <a:xfrm>
            <a:off x="10539435" y="4194323"/>
            <a:ext cx="1410788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3B5C0D-F955-407A-8D86-9D44A8D31C36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10120013" y="4444231"/>
            <a:ext cx="419422" cy="2796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0F5214-CA37-46C4-A0B1-AE1822F6F402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9646656" y="4722107"/>
            <a:ext cx="407600" cy="261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A42E33-488D-4D8B-9B33-DAAC743FDE3F}"/>
              </a:ext>
            </a:extLst>
          </p:cNvPr>
          <p:cNvCxnSpPr>
            <a:stCxn id="32" idx="1"/>
            <a:endCxn id="34" idx="2"/>
          </p:cNvCxnSpPr>
          <p:nvPr/>
        </p:nvCxnSpPr>
        <p:spPr>
          <a:xfrm flipV="1">
            <a:off x="9623714" y="4722107"/>
            <a:ext cx="22943" cy="1143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51B2C7-56F0-495E-8A9B-0D1C785B875F}"/>
              </a:ext>
            </a:extLst>
          </p:cNvPr>
          <p:cNvCxnSpPr>
            <a:stCxn id="34" idx="0"/>
            <a:endCxn id="9" idx="2"/>
          </p:cNvCxnSpPr>
          <p:nvPr/>
        </p:nvCxnSpPr>
        <p:spPr>
          <a:xfrm flipH="1" flipV="1">
            <a:off x="7930940" y="1066801"/>
            <a:ext cx="1715717" cy="315549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6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BCB0-483D-41A2-8AEA-204CF43A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vie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1E49F-1769-4320-8ED5-16E3265EF6A8}"/>
              </a:ext>
            </a:extLst>
          </p:cNvPr>
          <p:cNvSpPr/>
          <p:nvPr/>
        </p:nvSpPr>
        <p:spPr>
          <a:xfrm>
            <a:off x="533039" y="2548187"/>
            <a:ext cx="2041149" cy="1863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FF6C3-2AC9-416E-813D-F4F936F78D9F}"/>
              </a:ext>
            </a:extLst>
          </p:cNvPr>
          <p:cNvSpPr/>
          <p:nvPr/>
        </p:nvSpPr>
        <p:spPr>
          <a:xfrm>
            <a:off x="3349911" y="2905170"/>
            <a:ext cx="1417826" cy="10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716F3-E3E7-4927-A263-80AA87BB5672}"/>
              </a:ext>
            </a:extLst>
          </p:cNvPr>
          <p:cNvSpPr/>
          <p:nvPr/>
        </p:nvSpPr>
        <p:spPr>
          <a:xfrm>
            <a:off x="5283441" y="2905170"/>
            <a:ext cx="1417826" cy="10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BD1F-BE95-4F3F-8D23-0BA0EA1C9CB0}"/>
              </a:ext>
            </a:extLst>
          </p:cNvPr>
          <p:cNvSpPr/>
          <p:nvPr/>
        </p:nvSpPr>
        <p:spPr>
          <a:xfrm>
            <a:off x="7052292" y="2905170"/>
            <a:ext cx="1417826" cy="10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e2e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19775-7989-4979-9A17-A5A488FD1E8A}"/>
              </a:ext>
            </a:extLst>
          </p:cNvPr>
          <p:cNvSpPr/>
          <p:nvPr/>
        </p:nvSpPr>
        <p:spPr>
          <a:xfrm>
            <a:off x="9023380" y="2497265"/>
            <a:ext cx="2041149" cy="1863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Build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883A5-46E7-4E7F-88A2-BAA63C3EE793}"/>
              </a:ext>
            </a:extLst>
          </p:cNvPr>
          <p:cNvCxnSpPr/>
          <p:nvPr/>
        </p:nvCxnSpPr>
        <p:spPr>
          <a:xfrm>
            <a:off x="147344" y="1941476"/>
            <a:ext cx="117875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7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0F6826-5AF5-44ED-9A82-52BA6B17AC16}"/>
              </a:ext>
            </a:extLst>
          </p:cNvPr>
          <p:cNvCxnSpPr/>
          <p:nvPr/>
        </p:nvCxnSpPr>
        <p:spPr>
          <a:xfrm>
            <a:off x="442032" y="1980478"/>
            <a:ext cx="11362829" cy="476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A3619-9EC7-4525-A660-6BF629FBA0A7}"/>
              </a:ext>
            </a:extLst>
          </p:cNvPr>
          <p:cNvCxnSpPr/>
          <p:nvPr/>
        </p:nvCxnSpPr>
        <p:spPr>
          <a:xfrm>
            <a:off x="845062" y="1707458"/>
            <a:ext cx="0" cy="7583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295E60-D166-4FAA-ADB4-E99F09D26DDD}"/>
              </a:ext>
            </a:extLst>
          </p:cNvPr>
          <p:cNvCxnSpPr/>
          <p:nvPr/>
        </p:nvCxnSpPr>
        <p:spPr>
          <a:xfrm>
            <a:off x="2799537" y="1655454"/>
            <a:ext cx="0" cy="845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30A96A-BF3A-4305-8D74-EB2ACFFF7A99}"/>
              </a:ext>
            </a:extLst>
          </p:cNvPr>
          <p:cNvSpPr txBox="1"/>
          <p:nvPr/>
        </p:nvSpPr>
        <p:spPr>
          <a:xfrm>
            <a:off x="1642453" y="133043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89CC0-FE87-4804-998D-BE2BCE78C2A5}"/>
              </a:ext>
            </a:extLst>
          </p:cNvPr>
          <p:cNvSpPr txBox="1"/>
          <p:nvPr/>
        </p:nvSpPr>
        <p:spPr>
          <a:xfrm>
            <a:off x="3350633" y="133812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77FED3-BC9C-425A-A617-E94570A2907F}"/>
              </a:ext>
            </a:extLst>
          </p:cNvPr>
          <p:cNvCxnSpPr/>
          <p:nvPr/>
        </p:nvCxnSpPr>
        <p:spPr>
          <a:xfrm>
            <a:off x="4438379" y="1620785"/>
            <a:ext cx="0" cy="845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C65112-EBA8-48CF-AC35-AE9207FAF60E}"/>
              </a:ext>
            </a:extLst>
          </p:cNvPr>
          <p:cNvSpPr txBox="1"/>
          <p:nvPr/>
        </p:nvSpPr>
        <p:spPr>
          <a:xfrm>
            <a:off x="4889801" y="13581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5C130A-F69A-470F-9C7C-A5D600A462FF}"/>
              </a:ext>
            </a:extLst>
          </p:cNvPr>
          <p:cNvCxnSpPr/>
          <p:nvPr/>
        </p:nvCxnSpPr>
        <p:spPr>
          <a:xfrm>
            <a:off x="5955879" y="1605617"/>
            <a:ext cx="0" cy="845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842EC8-B419-4CF5-9FF6-5FB1E87FC819}"/>
              </a:ext>
            </a:extLst>
          </p:cNvPr>
          <p:cNvSpPr txBox="1"/>
          <p:nvPr/>
        </p:nvSpPr>
        <p:spPr>
          <a:xfrm>
            <a:off x="6396343" y="1359795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6B5128-402C-44A9-9925-1D9D53CD2D44}"/>
              </a:ext>
            </a:extLst>
          </p:cNvPr>
          <p:cNvCxnSpPr>
            <a:cxnSpLocks/>
          </p:cNvCxnSpPr>
          <p:nvPr/>
        </p:nvCxnSpPr>
        <p:spPr>
          <a:xfrm>
            <a:off x="879731" y="3193900"/>
            <a:ext cx="9586032" cy="693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6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92F8-42AF-4C99-B7C5-FE38468FEBCC}"/>
              </a:ext>
            </a:extLst>
          </p:cNvPr>
          <p:cNvSpPr/>
          <p:nvPr/>
        </p:nvSpPr>
        <p:spPr>
          <a:xfrm>
            <a:off x="8246935" y="1001073"/>
            <a:ext cx="723719" cy="68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B8F7B7-CDCB-4905-B928-9BA0DC8D301C}"/>
              </a:ext>
            </a:extLst>
          </p:cNvPr>
          <p:cNvSpPr/>
          <p:nvPr/>
        </p:nvSpPr>
        <p:spPr>
          <a:xfrm>
            <a:off x="7427876" y="1980478"/>
            <a:ext cx="719385" cy="4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60214-96CA-4C9D-9828-45064AC59EB8}"/>
              </a:ext>
            </a:extLst>
          </p:cNvPr>
          <p:cNvSpPr/>
          <p:nvPr/>
        </p:nvSpPr>
        <p:spPr>
          <a:xfrm>
            <a:off x="9065994" y="1993479"/>
            <a:ext cx="719385" cy="4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DAAFC-ACEC-4A0B-9A77-3FD0FB25D468}"/>
              </a:ext>
            </a:extLst>
          </p:cNvPr>
          <p:cNvSpPr/>
          <p:nvPr/>
        </p:nvSpPr>
        <p:spPr>
          <a:xfrm>
            <a:off x="6890502" y="2756201"/>
            <a:ext cx="606711" cy="55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C08BA-D423-4DFC-BCF5-A4D562E5C5D2}"/>
              </a:ext>
            </a:extLst>
          </p:cNvPr>
          <p:cNvSpPr/>
          <p:nvPr/>
        </p:nvSpPr>
        <p:spPr>
          <a:xfrm>
            <a:off x="7956580" y="2795204"/>
            <a:ext cx="572042" cy="51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74ACE-DFF0-467A-8AE3-9E8B70CC19C5}"/>
              </a:ext>
            </a:extLst>
          </p:cNvPr>
          <p:cNvCxnSpPr>
            <a:stCxn id="5" idx="0"/>
          </p:cNvCxnSpPr>
          <p:nvPr/>
        </p:nvCxnSpPr>
        <p:spPr>
          <a:xfrm flipV="1">
            <a:off x="7787569" y="1490775"/>
            <a:ext cx="563374" cy="4897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4677AC-735B-435A-9ED6-BDCC2A8B2A52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H="1" flipV="1">
            <a:off x="8970654" y="1343432"/>
            <a:ext cx="455033" cy="650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61691-1944-4930-B6B3-BC04156C744A}"/>
              </a:ext>
            </a:extLst>
          </p:cNvPr>
          <p:cNvCxnSpPr>
            <a:stCxn id="7" idx="0"/>
          </p:cNvCxnSpPr>
          <p:nvPr/>
        </p:nvCxnSpPr>
        <p:spPr>
          <a:xfrm flipV="1">
            <a:off x="7193858" y="2400842"/>
            <a:ext cx="420364" cy="355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EA2984-7C03-4BFE-93A0-74A25FFBD3A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56580" y="2400842"/>
            <a:ext cx="286021" cy="394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10478-38CD-4588-AD19-D330817B8B3F}"/>
              </a:ext>
            </a:extLst>
          </p:cNvPr>
          <p:cNvSpPr/>
          <p:nvPr/>
        </p:nvSpPr>
        <p:spPr>
          <a:xfrm>
            <a:off x="619712" y="702051"/>
            <a:ext cx="3692269" cy="304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78547-3692-45CD-A946-98007B67EB59}"/>
              </a:ext>
            </a:extLst>
          </p:cNvPr>
          <p:cNvSpPr txBox="1"/>
          <p:nvPr/>
        </p:nvSpPr>
        <p:spPr>
          <a:xfrm>
            <a:off x="1183086" y="307689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F91C6D-B6D5-4DD7-AC6B-43B53602C9DA}"/>
              </a:ext>
            </a:extLst>
          </p:cNvPr>
          <p:cNvCxnSpPr/>
          <p:nvPr/>
        </p:nvCxnSpPr>
        <p:spPr>
          <a:xfrm flipH="1">
            <a:off x="3947955" y="3124561"/>
            <a:ext cx="2808204" cy="30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AB66BB-9D0E-4977-8755-CDB868BE0F09}"/>
              </a:ext>
            </a:extLst>
          </p:cNvPr>
          <p:cNvSpPr txBox="1"/>
          <p:nvPr/>
        </p:nvSpPr>
        <p:spPr>
          <a:xfrm>
            <a:off x="4988030" y="34290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98B06-AA8E-42A9-8C69-673EB041980E}"/>
              </a:ext>
            </a:extLst>
          </p:cNvPr>
          <p:cNvSpPr/>
          <p:nvPr/>
        </p:nvSpPr>
        <p:spPr>
          <a:xfrm>
            <a:off x="1183085" y="2032482"/>
            <a:ext cx="1131083" cy="59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counter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BD8C4-E939-4AB7-88B7-1AD85E69570D}"/>
              </a:ext>
            </a:extLst>
          </p:cNvPr>
          <p:cNvCxnSpPr/>
          <p:nvPr/>
        </p:nvCxnSpPr>
        <p:spPr>
          <a:xfrm flipV="1">
            <a:off x="2400842" y="1343432"/>
            <a:ext cx="5555738" cy="897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AA0247-D980-4286-BDD0-5BCD050E2E09}"/>
              </a:ext>
            </a:extLst>
          </p:cNvPr>
          <p:cNvCxnSpPr/>
          <p:nvPr/>
        </p:nvCxnSpPr>
        <p:spPr>
          <a:xfrm flipV="1">
            <a:off x="2504849" y="2266499"/>
            <a:ext cx="4810351" cy="56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5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37B880-F7F2-4A71-B774-68D50621F3DE}"/>
              </a:ext>
            </a:extLst>
          </p:cNvPr>
          <p:cNvCxnSpPr>
            <a:cxnSpLocks/>
          </p:cNvCxnSpPr>
          <p:nvPr/>
        </p:nvCxnSpPr>
        <p:spPr>
          <a:xfrm flipV="1">
            <a:off x="546040" y="1204755"/>
            <a:ext cx="11306491" cy="3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841135-AA52-44E4-9F3D-48E006A73F37}"/>
              </a:ext>
            </a:extLst>
          </p:cNvPr>
          <p:cNvCxnSpPr>
            <a:cxnSpLocks/>
          </p:cNvCxnSpPr>
          <p:nvPr/>
        </p:nvCxnSpPr>
        <p:spPr>
          <a:xfrm>
            <a:off x="953402" y="871063"/>
            <a:ext cx="0" cy="8060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C217CC-50F0-4D25-A39E-9C27D0251F1B}"/>
              </a:ext>
            </a:extLst>
          </p:cNvPr>
          <p:cNvCxnSpPr>
            <a:cxnSpLocks/>
          </p:cNvCxnSpPr>
          <p:nvPr/>
        </p:nvCxnSpPr>
        <p:spPr>
          <a:xfrm>
            <a:off x="4607391" y="797391"/>
            <a:ext cx="0" cy="953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34304E-E663-4531-9C9F-964D81F10BCF}"/>
              </a:ext>
            </a:extLst>
          </p:cNvPr>
          <p:cNvCxnSpPr/>
          <p:nvPr/>
        </p:nvCxnSpPr>
        <p:spPr>
          <a:xfrm>
            <a:off x="6241899" y="914400"/>
            <a:ext cx="0" cy="580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C86FA7-C363-423B-9DCA-B367A3F39937}"/>
              </a:ext>
            </a:extLst>
          </p:cNvPr>
          <p:cNvSpPr/>
          <p:nvPr/>
        </p:nvSpPr>
        <p:spPr>
          <a:xfrm>
            <a:off x="988069" y="1035742"/>
            <a:ext cx="130013" cy="364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A99C0-4E0B-42C4-BEAA-EF119CF4CFA6}"/>
              </a:ext>
            </a:extLst>
          </p:cNvPr>
          <p:cNvSpPr/>
          <p:nvPr/>
        </p:nvSpPr>
        <p:spPr>
          <a:xfrm>
            <a:off x="4646394" y="1057410"/>
            <a:ext cx="147339" cy="364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9CEB4-8B66-4265-9DB3-E109D85B444D}"/>
              </a:ext>
            </a:extLst>
          </p:cNvPr>
          <p:cNvSpPr/>
          <p:nvPr/>
        </p:nvSpPr>
        <p:spPr>
          <a:xfrm>
            <a:off x="8017251" y="4389987"/>
            <a:ext cx="3076891" cy="1434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CB82F-69CE-4678-B1CC-1BF7F6ACDEC4}"/>
              </a:ext>
            </a:extLst>
          </p:cNvPr>
          <p:cNvSpPr/>
          <p:nvPr/>
        </p:nvSpPr>
        <p:spPr>
          <a:xfrm>
            <a:off x="8186264" y="5022699"/>
            <a:ext cx="931735" cy="52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A8ABD-8C0A-4C2C-95D6-C7D7B17AA083}"/>
              </a:ext>
            </a:extLst>
          </p:cNvPr>
          <p:cNvSpPr/>
          <p:nvPr/>
        </p:nvSpPr>
        <p:spPr>
          <a:xfrm>
            <a:off x="10046122" y="5022699"/>
            <a:ext cx="931735" cy="52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C0B48-01D4-4F68-8624-777ECCF3B2C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117999" y="5284885"/>
            <a:ext cx="9281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3E16A-2B22-4D49-923E-683599C56D6B}"/>
              </a:ext>
            </a:extLst>
          </p:cNvPr>
          <p:cNvCxnSpPr/>
          <p:nvPr/>
        </p:nvCxnSpPr>
        <p:spPr>
          <a:xfrm flipV="1">
            <a:off x="9490691" y="3692269"/>
            <a:ext cx="0" cy="15557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08B11A1-C70A-4ED7-A694-ECFF7FA839E2}"/>
              </a:ext>
            </a:extLst>
          </p:cNvPr>
          <p:cNvSpPr/>
          <p:nvPr/>
        </p:nvSpPr>
        <p:spPr>
          <a:xfrm>
            <a:off x="8996656" y="3050889"/>
            <a:ext cx="957736" cy="63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BEC87B-38F8-40B7-9C29-28672D004DA0}"/>
              </a:ext>
            </a:extLst>
          </p:cNvPr>
          <p:cNvCxnSpPr>
            <a:stCxn id="23" idx="3"/>
          </p:cNvCxnSpPr>
          <p:nvPr/>
        </p:nvCxnSpPr>
        <p:spPr>
          <a:xfrm flipV="1">
            <a:off x="9954392" y="3362912"/>
            <a:ext cx="866730" cy="65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4B2A83F-15A6-4C8E-8A75-73B277FEC827}"/>
              </a:ext>
            </a:extLst>
          </p:cNvPr>
          <p:cNvSpPr/>
          <p:nvPr/>
        </p:nvSpPr>
        <p:spPr>
          <a:xfrm>
            <a:off x="10821122" y="3250237"/>
            <a:ext cx="1217756" cy="2621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E7ED7F-3B8C-4664-89A4-F335856EC060}"/>
              </a:ext>
            </a:extLst>
          </p:cNvPr>
          <p:cNvCxnSpPr>
            <a:cxnSpLocks/>
          </p:cNvCxnSpPr>
          <p:nvPr/>
        </p:nvCxnSpPr>
        <p:spPr>
          <a:xfrm flipV="1">
            <a:off x="594432" y="2395786"/>
            <a:ext cx="11306491" cy="3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76E84E-7AFF-4E6D-9F88-E27A44CB6E66}"/>
              </a:ext>
            </a:extLst>
          </p:cNvPr>
          <p:cNvSpPr txBox="1"/>
          <p:nvPr/>
        </p:nvSpPr>
        <p:spPr>
          <a:xfrm>
            <a:off x="10760451" y="693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A513E-616D-4DFD-B8F4-E9FEC0D63322}"/>
              </a:ext>
            </a:extLst>
          </p:cNvPr>
          <p:cNvSpPr txBox="1"/>
          <p:nvPr/>
        </p:nvSpPr>
        <p:spPr>
          <a:xfrm>
            <a:off x="10809198" y="195976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A88553-394F-4D04-A385-1C5992440086}"/>
              </a:ext>
            </a:extLst>
          </p:cNvPr>
          <p:cNvCxnSpPr/>
          <p:nvPr/>
        </p:nvCxnSpPr>
        <p:spPr>
          <a:xfrm>
            <a:off x="1061740" y="1464773"/>
            <a:ext cx="212353" cy="931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73BA0-2811-4ABA-9A2E-F3B90788D678}"/>
              </a:ext>
            </a:extLst>
          </p:cNvPr>
          <p:cNvSpPr/>
          <p:nvPr/>
        </p:nvSpPr>
        <p:spPr>
          <a:xfrm>
            <a:off x="1378100" y="2231829"/>
            <a:ext cx="4628336" cy="36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9CF979-AE6C-4DAB-8E5B-B6E03C8451D5}"/>
              </a:ext>
            </a:extLst>
          </p:cNvPr>
          <p:cNvCxnSpPr/>
          <p:nvPr/>
        </p:nvCxnSpPr>
        <p:spPr>
          <a:xfrm flipV="1">
            <a:off x="5919765" y="1291427"/>
            <a:ext cx="229683" cy="858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8F766C5-14A1-4AC3-B4E2-6245B7904EE6}"/>
              </a:ext>
            </a:extLst>
          </p:cNvPr>
          <p:cNvSpPr/>
          <p:nvPr/>
        </p:nvSpPr>
        <p:spPr>
          <a:xfrm>
            <a:off x="6260679" y="1057409"/>
            <a:ext cx="147343" cy="364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3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39C1-97F7-4CC1-8636-7F4E9D2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FB5835-BC3C-47C0-9489-6DFC6D1F132C}"/>
              </a:ext>
            </a:extLst>
          </p:cNvPr>
          <p:cNvCxnSpPr/>
          <p:nvPr/>
        </p:nvCxnSpPr>
        <p:spPr>
          <a:xfrm>
            <a:off x="307689" y="2461513"/>
            <a:ext cx="11332493" cy="43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20EBC-8B4F-44EC-8F1C-8885A2FEAEE6}"/>
              </a:ext>
            </a:extLst>
          </p:cNvPr>
          <p:cNvCxnSpPr/>
          <p:nvPr/>
        </p:nvCxnSpPr>
        <p:spPr>
          <a:xfrm>
            <a:off x="771390" y="2179826"/>
            <a:ext cx="0" cy="6543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DEBFA8-FA1F-4F45-A859-220687944325}"/>
              </a:ext>
            </a:extLst>
          </p:cNvPr>
          <p:cNvSpPr txBox="1"/>
          <p:nvPr/>
        </p:nvSpPr>
        <p:spPr>
          <a:xfrm>
            <a:off x="416030" y="3176565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16FF3-31A0-41C9-8929-ABCD7B8771C4}"/>
              </a:ext>
            </a:extLst>
          </p:cNvPr>
          <p:cNvSpPr/>
          <p:nvPr/>
        </p:nvSpPr>
        <p:spPr>
          <a:xfrm>
            <a:off x="1950142" y="2214495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E79DCC-A60D-4ED4-835D-535B15B622DF}"/>
              </a:ext>
            </a:extLst>
          </p:cNvPr>
          <p:cNvSpPr/>
          <p:nvPr/>
        </p:nvSpPr>
        <p:spPr>
          <a:xfrm>
            <a:off x="3849002" y="2225328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6B23B3-5349-4637-967B-8A655909595D}"/>
              </a:ext>
            </a:extLst>
          </p:cNvPr>
          <p:cNvSpPr/>
          <p:nvPr/>
        </p:nvSpPr>
        <p:spPr>
          <a:xfrm>
            <a:off x="4915077" y="2225328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F1BD2C-F6F4-4697-B6E7-92027707193B}"/>
              </a:ext>
            </a:extLst>
          </p:cNvPr>
          <p:cNvCxnSpPr/>
          <p:nvPr/>
        </p:nvCxnSpPr>
        <p:spPr>
          <a:xfrm>
            <a:off x="6786495" y="2067151"/>
            <a:ext cx="0" cy="9577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F4AD6A-810B-4006-B9BD-974FAD649D3E}"/>
              </a:ext>
            </a:extLst>
          </p:cNvPr>
          <p:cNvSpPr txBox="1"/>
          <p:nvPr/>
        </p:nvSpPr>
        <p:spPr>
          <a:xfrm>
            <a:off x="6474472" y="326757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0E5CE-634F-43B9-A1F9-31E125E280C5}"/>
              </a:ext>
            </a:extLst>
          </p:cNvPr>
          <p:cNvCxnSpPr/>
          <p:nvPr/>
        </p:nvCxnSpPr>
        <p:spPr>
          <a:xfrm>
            <a:off x="369082" y="4635812"/>
            <a:ext cx="11332493" cy="43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C72D0C-5ABD-4E6E-9234-42F193F46176}"/>
              </a:ext>
            </a:extLst>
          </p:cNvPr>
          <p:cNvCxnSpPr/>
          <p:nvPr/>
        </p:nvCxnSpPr>
        <p:spPr>
          <a:xfrm>
            <a:off x="832783" y="4354125"/>
            <a:ext cx="0" cy="6543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63A88A-AB49-4E77-B1FC-5DB9E333F88E}"/>
              </a:ext>
            </a:extLst>
          </p:cNvPr>
          <p:cNvSpPr txBox="1"/>
          <p:nvPr/>
        </p:nvSpPr>
        <p:spPr>
          <a:xfrm>
            <a:off x="477423" y="5350864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68603-11FD-4C58-A89E-2CCB17BA1727}"/>
              </a:ext>
            </a:extLst>
          </p:cNvPr>
          <p:cNvSpPr/>
          <p:nvPr/>
        </p:nvSpPr>
        <p:spPr>
          <a:xfrm>
            <a:off x="2011535" y="4388794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B877C6-30A5-4116-A7B0-4BD10D10A8B3}"/>
              </a:ext>
            </a:extLst>
          </p:cNvPr>
          <p:cNvSpPr/>
          <p:nvPr/>
        </p:nvSpPr>
        <p:spPr>
          <a:xfrm>
            <a:off x="3910395" y="4399627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FA49D0-5974-46A7-A5B2-5D2064E1637C}"/>
              </a:ext>
            </a:extLst>
          </p:cNvPr>
          <p:cNvSpPr/>
          <p:nvPr/>
        </p:nvSpPr>
        <p:spPr>
          <a:xfrm>
            <a:off x="4976470" y="4399627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F2546-0D7E-4042-83B5-B713A5E0852B}"/>
              </a:ext>
            </a:extLst>
          </p:cNvPr>
          <p:cNvSpPr txBox="1"/>
          <p:nvPr/>
        </p:nvSpPr>
        <p:spPr>
          <a:xfrm>
            <a:off x="6704877" y="520568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03F26-0E87-451F-8F5A-8BECFF16C607}"/>
              </a:ext>
            </a:extLst>
          </p:cNvPr>
          <p:cNvCxnSpPr/>
          <p:nvPr/>
        </p:nvCxnSpPr>
        <p:spPr>
          <a:xfrm>
            <a:off x="6756159" y="4354125"/>
            <a:ext cx="407363" cy="604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372D17-2AE1-4988-910D-611B67097177}"/>
              </a:ext>
            </a:extLst>
          </p:cNvPr>
          <p:cNvCxnSpPr/>
          <p:nvPr/>
        </p:nvCxnSpPr>
        <p:spPr>
          <a:xfrm flipH="1">
            <a:off x="6747492" y="4354125"/>
            <a:ext cx="437699" cy="604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4FFFA-016E-4952-8F11-D134A286CA72}"/>
              </a:ext>
            </a:extLst>
          </p:cNvPr>
          <p:cNvSpPr txBox="1"/>
          <p:nvPr/>
        </p:nvSpPr>
        <p:spPr>
          <a:xfrm>
            <a:off x="2011535" y="302488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422D1C-6498-4502-8898-95329D3CE5F8}"/>
              </a:ext>
            </a:extLst>
          </p:cNvPr>
          <p:cNvSpPr txBox="1"/>
          <p:nvPr/>
        </p:nvSpPr>
        <p:spPr>
          <a:xfrm>
            <a:off x="3784286" y="305570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9FEB0-2753-44F0-B751-66C9A0EEC6F8}"/>
              </a:ext>
            </a:extLst>
          </p:cNvPr>
          <p:cNvSpPr txBox="1"/>
          <p:nvPr/>
        </p:nvSpPr>
        <p:spPr>
          <a:xfrm>
            <a:off x="4933690" y="30380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74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39C1-97F7-4CC1-8636-7F4E9D2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= Observable pilotable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FB5835-BC3C-47C0-9489-6DFC6D1F132C}"/>
              </a:ext>
            </a:extLst>
          </p:cNvPr>
          <p:cNvCxnSpPr/>
          <p:nvPr/>
        </p:nvCxnSpPr>
        <p:spPr>
          <a:xfrm>
            <a:off x="307689" y="2461513"/>
            <a:ext cx="11332493" cy="43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20EBC-8B4F-44EC-8F1C-8885A2FEAEE6}"/>
              </a:ext>
            </a:extLst>
          </p:cNvPr>
          <p:cNvCxnSpPr/>
          <p:nvPr/>
        </p:nvCxnSpPr>
        <p:spPr>
          <a:xfrm>
            <a:off x="771390" y="2179826"/>
            <a:ext cx="0" cy="6543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DEBFA8-FA1F-4F45-A859-220687944325}"/>
              </a:ext>
            </a:extLst>
          </p:cNvPr>
          <p:cNvSpPr txBox="1"/>
          <p:nvPr/>
        </p:nvSpPr>
        <p:spPr>
          <a:xfrm>
            <a:off x="416030" y="3176565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16FF3-31A0-41C9-8929-ABCD7B8771C4}"/>
              </a:ext>
            </a:extLst>
          </p:cNvPr>
          <p:cNvSpPr/>
          <p:nvPr/>
        </p:nvSpPr>
        <p:spPr>
          <a:xfrm>
            <a:off x="1950142" y="2214495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E79DCC-A60D-4ED4-835D-535B15B622DF}"/>
              </a:ext>
            </a:extLst>
          </p:cNvPr>
          <p:cNvSpPr/>
          <p:nvPr/>
        </p:nvSpPr>
        <p:spPr>
          <a:xfrm>
            <a:off x="3849002" y="2225328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6B23B3-5349-4637-967B-8A655909595D}"/>
              </a:ext>
            </a:extLst>
          </p:cNvPr>
          <p:cNvSpPr/>
          <p:nvPr/>
        </p:nvSpPr>
        <p:spPr>
          <a:xfrm>
            <a:off x="4915077" y="2225328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F1BD2C-F6F4-4697-B6E7-92027707193B}"/>
              </a:ext>
            </a:extLst>
          </p:cNvPr>
          <p:cNvCxnSpPr/>
          <p:nvPr/>
        </p:nvCxnSpPr>
        <p:spPr>
          <a:xfrm>
            <a:off x="6786495" y="2067151"/>
            <a:ext cx="0" cy="9577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F4AD6A-810B-4006-B9BD-974FAD649D3E}"/>
              </a:ext>
            </a:extLst>
          </p:cNvPr>
          <p:cNvSpPr txBox="1"/>
          <p:nvPr/>
        </p:nvSpPr>
        <p:spPr>
          <a:xfrm>
            <a:off x="6474472" y="326757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0E5CE-634F-43B9-A1F9-31E125E280C5}"/>
              </a:ext>
            </a:extLst>
          </p:cNvPr>
          <p:cNvCxnSpPr/>
          <p:nvPr/>
        </p:nvCxnSpPr>
        <p:spPr>
          <a:xfrm>
            <a:off x="369082" y="4635812"/>
            <a:ext cx="11332493" cy="43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C72D0C-5ABD-4E6E-9234-42F193F46176}"/>
              </a:ext>
            </a:extLst>
          </p:cNvPr>
          <p:cNvCxnSpPr/>
          <p:nvPr/>
        </p:nvCxnSpPr>
        <p:spPr>
          <a:xfrm>
            <a:off x="832783" y="4354125"/>
            <a:ext cx="0" cy="6543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63A88A-AB49-4E77-B1FC-5DB9E333F88E}"/>
              </a:ext>
            </a:extLst>
          </p:cNvPr>
          <p:cNvSpPr txBox="1"/>
          <p:nvPr/>
        </p:nvSpPr>
        <p:spPr>
          <a:xfrm>
            <a:off x="477423" y="5350864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68603-11FD-4C58-A89E-2CCB17BA1727}"/>
              </a:ext>
            </a:extLst>
          </p:cNvPr>
          <p:cNvSpPr/>
          <p:nvPr/>
        </p:nvSpPr>
        <p:spPr>
          <a:xfrm>
            <a:off x="2011535" y="4388794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B877C6-30A5-4116-A7B0-4BD10D10A8B3}"/>
              </a:ext>
            </a:extLst>
          </p:cNvPr>
          <p:cNvSpPr/>
          <p:nvPr/>
        </p:nvSpPr>
        <p:spPr>
          <a:xfrm>
            <a:off x="3910395" y="4399627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FA49D0-5974-46A7-A5B2-5D2064E1637C}"/>
              </a:ext>
            </a:extLst>
          </p:cNvPr>
          <p:cNvSpPr/>
          <p:nvPr/>
        </p:nvSpPr>
        <p:spPr>
          <a:xfrm>
            <a:off x="4976470" y="4399627"/>
            <a:ext cx="632711" cy="55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F2546-0D7E-4042-83B5-B713A5E0852B}"/>
              </a:ext>
            </a:extLst>
          </p:cNvPr>
          <p:cNvSpPr txBox="1"/>
          <p:nvPr/>
        </p:nvSpPr>
        <p:spPr>
          <a:xfrm>
            <a:off x="6704877" y="520568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03F26-0E87-451F-8F5A-8BECFF16C607}"/>
              </a:ext>
            </a:extLst>
          </p:cNvPr>
          <p:cNvCxnSpPr/>
          <p:nvPr/>
        </p:nvCxnSpPr>
        <p:spPr>
          <a:xfrm>
            <a:off x="6756159" y="4354125"/>
            <a:ext cx="407363" cy="604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372D17-2AE1-4988-910D-611B67097177}"/>
              </a:ext>
            </a:extLst>
          </p:cNvPr>
          <p:cNvCxnSpPr/>
          <p:nvPr/>
        </p:nvCxnSpPr>
        <p:spPr>
          <a:xfrm flipH="1">
            <a:off x="6747492" y="4354125"/>
            <a:ext cx="437699" cy="604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4FFFA-016E-4952-8F11-D134A286CA72}"/>
              </a:ext>
            </a:extLst>
          </p:cNvPr>
          <p:cNvSpPr txBox="1"/>
          <p:nvPr/>
        </p:nvSpPr>
        <p:spPr>
          <a:xfrm>
            <a:off x="2011535" y="302488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422D1C-6498-4502-8898-95329D3CE5F8}"/>
              </a:ext>
            </a:extLst>
          </p:cNvPr>
          <p:cNvSpPr txBox="1"/>
          <p:nvPr/>
        </p:nvSpPr>
        <p:spPr>
          <a:xfrm>
            <a:off x="3784286" y="305570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9FEB0-2753-44F0-B751-66C9A0EEC6F8}"/>
              </a:ext>
            </a:extLst>
          </p:cNvPr>
          <p:cNvSpPr txBox="1"/>
          <p:nvPr/>
        </p:nvSpPr>
        <p:spPr>
          <a:xfrm>
            <a:off x="4933690" y="30380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2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1FC0-F4F9-4D19-A111-E13BCDEE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77BF-FCCD-4FE9-AA41-070FE096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SCM : Git</a:t>
            </a:r>
          </a:p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34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883B-5AD1-4BDC-9BAE-D139578E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2FCDED-7722-4C07-95BC-4C1DD53FD779}"/>
              </a:ext>
            </a:extLst>
          </p:cNvPr>
          <p:cNvSpPr/>
          <p:nvPr/>
        </p:nvSpPr>
        <p:spPr>
          <a:xfrm>
            <a:off x="797391" y="3501589"/>
            <a:ext cx="1421437" cy="90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A918E-BC02-4521-8570-5449CD7AF7F0}"/>
              </a:ext>
            </a:extLst>
          </p:cNvPr>
          <p:cNvSpPr/>
          <p:nvPr/>
        </p:nvSpPr>
        <p:spPr>
          <a:xfrm>
            <a:off x="4828407" y="1694739"/>
            <a:ext cx="1421437" cy="90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5CEB0-C6CB-4F06-BA1D-93CA89D34173}"/>
              </a:ext>
            </a:extLst>
          </p:cNvPr>
          <p:cNvSpPr/>
          <p:nvPr/>
        </p:nvSpPr>
        <p:spPr>
          <a:xfrm>
            <a:off x="5505178" y="4321652"/>
            <a:ext cx="1421437" cy="90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359B4-8CC1-4B1E-A5FB-0F51BA0C08E5}"/>
              </a:ext>
            </a:extLst>
          </p:cNvPr>
          <p:cNvSpPr txBox="1"/>
          <p:nvPr/>
        </p:nvSpPr>
        <p:spPr>
          <a:xfrm>
            <a:off x="4793016" y="128709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54330-EC60-42DA-83DF-25BA1078C1CB}"/>
              </a:ext>
            </a:extLst>
          </p:cNvPr>
          <p:cNvSpPr txBox="1"/>
          <p:nvPr/>
        </p:nvSpPr>
        <p:spPr>
          <a:xfrm>
            <a:off x="5571595" y="395228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B01D9A-7D22-47C2-B9BC-523369F7A9EE}"/>
              </a:ext>
            </a:extLst>
          </p:cNvPr>
          <p:cNvCxnSpPr/>
          <p:nvPr/>
        </p:nvCxnSpPr>
        <p:spPr>
          <a:xfrm flipV="1">
            <a:off x="2262165" y="1976144"/>
            <a:ext cx="2530851" cy="15991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8A387E-97F1-4534-9C0C-E540C44AD1E6}"/>
              </a:ext>
            </a:extLst>
          </p:cNvPr>
          <p:cNvCxnSpPr>
            <a:endCxn id="4" idx="3"/>
          </p:cNvCxnSpPr>
          <p:nvPr/>
        </p:nvCxnSpPr>
        <p:spPr>
          <a:xfrm flipH="1">
            <a:off x="2218828" y="2509183"/>
            <a:ext cx="2574188" cy="1443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2C232-90BD-4A33-BDD3-67EE73082B7A}"/>
              </a:ext>
            </a:extLst>
          </p:cNvPr>
          <p:cNvCxnSpPr>
            <a:endCxn id="6" idx="1"/>
          </p:cNvCxnSpPr>
          <p:nvPr/>
        </p:nvCxnSpPr>
        <p:spPr>
          <a:xfrm>
            <a:off x="2262165" y="4177638"/>
            <a:ext cx="3243013" cy="594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0ED42-9E9F-4416-A17E-41F2655D3D40}"/>
              </a:ext>
            </a:extLst>
          </p:cNvPr>
          <p:cNvCxnSpPr/>
          <p:nvPr/>
        </p:nvCxnSpPr>
        <p:spPr>
          <a:xfrm flipH="1" flipV="1">
            <a:off x="2218828" y="4393756"/>
            <a:ext cx="3232903" cy="689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10C7A-0075-4229-8203-4A34B6E0C10C}"/>
              </a:ext>
            </a:extLst>
          </p:cNvPr>
          <p:cNvSpPr/>
          <p:nvPr/>
        </p:nvSpPr>
        <p:spPr>
          <a:xfrm>
            <a:off x="1524723" y="4136954"/>
            <a:ext cx="627688" cy="68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421877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239F-8495-4CD8-8FF7-BBAB895A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26C6-6386-4656-BDD6-3E5C2F9A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https://reactivex.io/</a:t>
            </a:r>
            <a:endParaRPr lang="fr-FR" dirty="0"/>
          </a:p>
          <a:p>
            <a:r>
              <a:rPr lang="fr-FR" dirty="0">
                <a:hlinkClick r:id="rId3"/>
              </a:rPr>
              <a:t>https://github.com/ReactiveX/rxjs</a:t>
            </a:r>
            <a:endParaRPr lang="fr-FR" dirty="0"/>
          </a:p>
          <a:p>
            <a:r>
              <a:rPr lang="fr-FR" dirty="0">
                <a:hlinkClick r:id="rId4"/>
              </a:rPr>
              <a:t>https://rxjs.dev/</a:t>
            </a:r>
            <a:endParaRPr lang="fr-FR" dirty="0"/>
          </a:p>
          <a:p>
            <a:r>
              <a:rPr lang="fr-FR" dirty="0">
                <a:hlinkClick r:id="rId5"/>
              </a:rPr>
              <a:t>https://rxmarbles.com/</a:t>
            </a:r>
            <a:endParaRPr lang="fr-FR" dirty="0"/>
          </a:p>
          <a:p>
            <a:r>
              <a:rPr lang="fr-FR" dirty="0">
                <a:hlinkClick r:id="rId6"/>
              </a:rPr>
              <a:t>https://thinkrx.io/</a:t>
            </a:r>
            <a:endParaRPr lang="fr-FR" dirty="0"/>
          </a:p>
          <a:p>
            <a:r>
              <a:rPr lang="fr-FR" dirty="0">
                <a:hlinkClick r:id="rId7"/>
              </a:rPr>
              <a:t>https://www.youtube.com/playlist?list=PLrbLGOB571zc3s8Mu4d1H-1PNzn6vc1Mb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59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DB45-B77C-467D-B8BA-CB46059F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0BA7-51A7-465C-BFF2-9C74BB35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7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065C0-37FB-41FB-9EAB-3D0EC5C714AD}"/>
              </a:ext>
            </a:extLst>
          </p:cNvPr>
          <p:cNvCxnSpPr/>
          <p:nvPr/>
        </p:nvCxnSpPr>
        <p:spPr>
          <a:xfrm flipV="1">
            <a:off x="520038" y="996739"/>
            <a:ext cx="11315158" cy="5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29D975-233B-4C95-A905-FFFF02AF35F4}"/>
              </a:ext>
            </a:extLst>
          </p:cNvPr>
          <p:cNvCxnSpPr/>
          <p:nvPr/>
        </p:nvCxnSpPr>
        <p:spPr>
          <a:xfrm>
            <a:off x="684717" y="801725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351B01-A8FA-4F38-90D7-982EC372B84B}"/>
              </a:ext>
            </a:extLst>
          </p:cNvPr>
          <p:cNvSpPr txBox="1"/>
          <p:nvPr/>
        </p:nvSpPr>
        <p:spPr>
          <a:xfrm>
            <a:off x="320690" y="1347765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55BC5E-E96D-4B2D-B0DA-A0B6DF9F91A6}"/>
              </a:ext>
            </a:extLst>
          </p:cNvPr>
          <p:cNvCxnSpPr/>
          <p:nvPr/>
        </p:nvCxnSpPr>
        <p:spPr>
          <a:xfrm>
            <a:off x="1659788" y="801725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DFE6CB-D814-43FF-9C6D-A07FD494F617}"/>
              </a:ext>
            </a:extLst>
          </p:cNvPr>
          <p:cNvSpPr txBox="1"/>
          <p:nvPr/>
        </p:nvSpPr>
        <p:spPr>
          <a:xfrm>
            <a:off x="1372268" y="1347765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4A70C5-6CCB-4D12-A1F0-4458037FAB47}"/>
              </a:ext>
            </a:extLst>
          </p:cNvPr>
          <p:cNvCxnSpPr/>
          <p:nvPr/>
        </p:nvCxnSpPr>
        <p:spPr>
          <a:xfrm>
            <a:off x="2266499" y="879731"/>
            <a:ext cx="0" cy="3076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D1728A-A40C-4E16-B3C3-362A47BC8FA1}"/>
              </a:ext>
            </a:extLst>
          </p:cNvPr>
          <p:cNvSpPr txBox="1"/>
          <p:nvPr/>
        </p:nvSpPr>
        <p:spPr>
          <a:xfrm>
            <a:off x="2013373" y="11630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C11CDC-48F8-43FA-B60E-AE49C2D1203B}"/>
              </a:ext>
            </a:extLst>
          </p:cNvPr>
          <p:cNvCxnSpPr/>
          <p:nvPr/>
        </p:nvCxnSpPr>
        <p:spPr>
          <a:xfrm>
            <a:off x="2903545" y="728053"/>
            <a:ext cx="0" cy="13954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19A2EE-CAE5-484A-BF9D-DE990002731E}"/>
              </a:ext>
            </a:extLst>
          </p:cNvPr>
          <p:cNvSpPr txBox="1"/>
          <p:nvPr/>
        </p:nvSpPr>
        <p:spPr>
          <a:xfrm>
            <a:off x="2577173" y="212348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EDDB1D-3DE6-4B88-8532-EA3140863D7B}"/>
              </a:ext>
            </a:extLst>
          </p:cNvPr>
          <p:cNvCxnSpPr/>
          <p:nvPr/>
        </p:nvCxnSpPr>
        <p:spPr>
          <a:xfrm>
            <a:off x="6177617" y="801725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DF41B1-C28E-4465-835C-DA5FE6A4C5BA}"/>
              </a:ext>
            </a:extLst>
          </p:cNvPr>
          <p:cNvSpPr txBox="1"/>
          <p:nvPr/>
        </p:nvSpPr>
        <p:spPr>
          <a:xfrm>
            <a:off x="5851245" y="134776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3CB9D8-CCA2-45E7-9724-B19D7446E0DC}"/>
              </a:ext>
            </a:extLst>
          </p:cNvPr>
          <p:cNvCxnSpPr/>
          <p:nvPr/>
        </p:nvCxnSpPr>
        <p:spPr>
          <a:xfrm>
            <a:off x="4754013" y="801725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C4BC98-8978-485F-9AC4-73B8431D90B4}"/>
              </a:ext>
            </a:extLst>
          </p:cNvPr>
          <p:cNvSpPr txBox="1"/>
          <p:nvPr/>
        </p:nvSpPr>
        <p:spPr>
          <a:xfrm>
            <a:off x="4469630" y="13236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B575EC-E647-41E7-857D-E31AF64DACD4}"/>
              </a:ext>
            </a:extLst>
          </p:cNvPr>
          <p:cNvCxnSpPr/>
          <p:nvPr/>
        </p:nvCxnSpPr>
        <p:spPr>
          <a:xfrm>
            <a:off x="7219860" y="606711"/>
            <a:ext cx="0" cy="12027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898284-53C6-44FF-9119-A86CE485C007}"/>
              </a:ext>
            </a:extLst>
          </p:cNvPr>
          <p:cNvSpPr txBox="1"/>
          <p:nvPr/>
        </p:nvSpPr>
        <p:spPr>
          <a:xfrm>
            <a:off x="6816830" y="1809430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class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715207-4379-4105-8EDF-92885F407F98}"/>
              </a:ext>
            </a:extLst>
          </p:cNvPr>
          <p:cNvCxnSpPr/>
          <p:nvPr/>
        </p:nvCxnSpPr>
        <p:spPr>
          <a:xfrm>
            <a:off x="8576292" y="801725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327B0F-130D-4141-90CD-F96707818254}"/>
              </a:ext>
            </a:extLst>
          </p:cNvPr>
          <p:cNvSpPr txBox="1"/>
          <p:nvPr/>
        </p:nvSpPr>
        <p:spPr>
          <a:xfrm>
            <a:off x="8323653" y="133892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213DBC-C6C8-4B09-8136-430BCBE8AE57}"/>
              </a:ext>
            </a:extLst>
          </p:cNvPr>
          <p:cNvCxnSpPr/>
          <p:nvPr/>
        </p:nvCxnSpPr>
        <p:spPr>
          <a:xfrm flipV="1">
            <a:off x="8168929" y="1969952"/>
            <a:ext cx="238351" cy="3011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59E9FE-6198-478F-B610-6EE5D8FCE22D}"/>
              </a:ext>
            </a:extLst>
          </p:cNvPr>
          <p:cNvCxnSpPr/>
          <p:nvPr/>
        </p:nvCxnSpPr>
        <p:spPr>
          <a:xfrm>
            <a:off x="5937100" y="459059"/>
            <a:ext cx="37110" cy="26248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E0BFCD-A63B-4DAC-B2D4-E960B9CCD4AA}"/>
              </a:ext>
            </a:extLst>
          </p:cNvPr>
          <p:cNvSpPr txBox="1"/>
          <p:nvPr/>
        </p:nvSpPr>
        <p:spPr>
          <a:xfrm>
            <a:off x="5644634" y="305973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8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029A-0D06-4825-BA9C-61DA9614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D3EF-5B68-4C7C-9D8E-F3D2D23E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 &lt;script&gt;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-D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&lt;librairie&gt;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nodemon</a:t>
            </a:r>
            <a:r>
              <a:rPr lang="fr-FR" dirty="0"/>
              <a:t> =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exec</a:t>
            </a:r>
            <a:r>
              <a:rPr lang="fr-FR" dirty="0"/>
              <a:t> </a:t>
            </a:r>
            <a:r>
              <a:rPr lang="fr-FR" dirty="0" err="1"/>
              <a:t>nodemon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30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E09-9F9A-48C0-91B0-E05B7F1E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8F422-5CA9-4F05-8A43-21632E95C0EB}"/>
              </a:ext>
            </a:extLst>
          </p:cNvPr>
          <p:cNvSpPr/>
          <p:nvPr/>
        </p:nvSpPr>
        <p:spPr>
          <a:xfrm>
            <a:off x="775723" y="1542780"/>
            <a:ext cx="1477775" cy="1309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8FB1C-E7B9-4203-A106-025124882CD2}"/>
              </a:ext>
            </a:extLst>
          </p:cNvPr>
          <p:cNvSpPr/>
          <p:nvPr/>
        </p:nvSpPr>
        <p:spPr>
          <a:xfrm>
            <a:off x="7385261" y="1542780"/>
            <a:ext cx="1477775" cy="1309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DA1C25-B786-42D2-B825-AC090981B522}"/>
              </a:ext>
            </a:extLst>
          </p:cNvPr>
          <p:cNvCxnSpPr/>
          <p:nvPr/>
        </p:nvCxnSpPr>
        <p:spPr>
          <a:xfrm>
            <a:off x="2309835" y="1698791"/>
            <a:ext cx="50754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21D380-EE91-4B14-BBA0-64647190E401}"/>
              </a:ext>
            </a:extLst>
          </p:cNvPr>
          <p:cNvSpPr txBox="1"/>
          <p:nvPr/>
        </p:nvSpPr>
        <p:spPr>
          <a:xfrm>
            <a:off x="3674935" y="132609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793A46-B925-41E9-AC5C-630D400A5332}"/>
              </a:ext>
            </a:extLst>
          </p:cNvPr>
          <p:cNvCxnSpPr/>
          <p:nvPr/>
        </p:nvCxnSpPr>
        <p:spPr>
          <a:xfrm flipH="1">
            <a:off x="2253498" y="2595856"/>
            <a:ext cx="50963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C742CF-BC4A-4B58-9A81-B0C1C88670E6}"/>
              </a:ext>
            </a:extLst>
          </p:cNvPr>
          <p:cNvSpPr txBox="1"/>
          <p:nvPr/>
        </p:nvSpPr>
        <p:spPr>
          <a:xfrm>
            <a:off x="3804944" y="223183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87147-BF26-48AC-A6DE-0CE4A318D877}"/>
              </a:ext>
            </a:extLst>
          </p:cNvPr>
          <p:cNvSpPr txBox="1"/>
          <p:nvPr/>
        </p:nvSpPr>
        <p:spPr>
          <a:xfrm>
            <a:off x="723719" y="3429000"/>
            <a:ext cx="4894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asdf</a:t>
            </a:r>
            <a:r>
              <a:rPr lang="fr-FR" dirty="0"/>
              <a:t>/</a:t>
            </a:r>
            <a:r>
              <a:rPr lang="fr-FR" dirty="0" err="1"/>
              <a:t>qwerqw</a:t>
            </a:r>
            <a:r>
              <a:rPr lang="fr-FR" dirty="0"/>
              <a:t>/</a:t>
            </a:r>
            <a:r>
              <a:rPr lang="fr-FR" dirty="0" err="1"/>
              <a:t>sdfsdf?asdfasdfsadf</a:t>
            </a:r>
            <a:r>
              <a:rPr lang="fr-FR" dirty="0"/>
              <a:t> HTTP/2.0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 err="1"/>
              <a:t>dfgdfgdfg</a:t>
            </a:r>
            <a:r>
              <a:rPr lang="fr-FR" dirty="0"/>
              <a:t>: </a:t>
            </a:r>
            <a:r>
              <a:rPr lang="fr-FR" dirty="0" err="1"/>
              <a:t>sdfgsdfasdf</a:t>
            </a:r>
            <a:endParaRPr lang="fr-FR" dirty="0"/>
          </a:p>
          <a:p>
            <a:r>
              <a:rPr lang="fr-FR" dirty="0" err="1"/>
              <a:t>werwerwer</a:t>
            </a:r>
            <a:r>
              <a:rPr lang="fr-FR" dirty="0"/>
              <a:t>: </a:t>
            </a:r>
            <a:r>
              <a:rPr lang="fr-FR" dirty="0" err="1"/>
              <a:t>sdfsdfgsdf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15</a:t>
            </a:r>
          </a:p>
          <a:p>
            <a:endParaRPr lang="fr-FR" dirty="0"/>
          </a:p>
          <a:p>
            <a:r>
              <a:rPr lang="fr-FR" dirty="0"/>
              <a:t>{"</a:t>
            </a:r>
            <a:r>
              <a:rPr lang="fr-FR" dirty="0" err="1"/>
              <a:t>asdf</a:t>
            </a:r>
            <a:r>
              <a:rPr lang="fr-FR" dirty="0"/>
              <a:t>":"</a:t>
            </a:r>
            <a:r>
              <a:rPr lang="fr-FR" dirty="0" err="1"/>
              <a:t>asdf</a:t>
            </a:r>
            <a:r>
              <a:rPr lang="fr-FR" dirty="0"/>
              <a:t>"}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B4E6F-14A1-498C-9605-DBFB719F89FE}"/>
              </a:ext>
            </a:extLst>
          </p:cNvPr>
          <p:cNvSpPr txBox="1"/>
          <p:nvPr/>
        </p:nvSpPr>
        <p:spPr>
          <a:xfrm>
            <a:off x="6366852" y="3428999"/>
            <a:ext cx="23240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 err="1"/>
              <a:t>qwerqwer</a:t>
            </a:r>
            <a:r>
              <a:rPr lang="fr-FR" dirty="0"/>
              <a:t>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 err="1"/>
              <a:t>dfgdfgdfg</a:t>
            </a:r>
            <a:r>
              <a:rPr lang="fr-FR" dirty="0"/>
              <a:t>: </a:t>
            </a:r>
            <a:r>
              <a:rPr lang="fr-FR" dirty="0" err="1"/>
              <a:t>sdfgsdfasdf</a:t>
            </a:r>
            <a:endParaRPr lang="fr-FR" dirty="0"/>
          </a:p>
          <a:p>
            <a:r>
              <a:rPr lang="fr-FR" dirty="0" err="1"/>
              <a:t>werwerwer</a:t>
            </a:r>
            <a:r>
              <a:rPr lang="fr-FR" dirty="0"/>
              <a:t>: </a:t>
            </a:r>
            <a:r>
              <a:rPr lang="fr-FR" dirty="0" err="1"/>
              <a:t>sdfsdfgsdf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123412341234</a:t>
            </a:r>
          </a:p>
        </p:txBody>
      </p:sp>
    </p:spTree>
    <p:extLst>
      <p:ext uri="{BB962C8B-B14F-4D97-AF65-F5344CB8AC3E}">
        <p14:creationId xmlns:p14="http://schemas.microsoft.com/office/powerpoint/2010/main" val="21678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A3D6-2F35-42F8-8003-46989E43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63A6-4D90-466C-8830-A474282D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(@</a:t>
            </a:r>
            <a:r>
              <a:rPr lang="fr-FR" dirty="0" err="1"/>
              <a:t>NgModule</a:t>
            </a:r>
            <a:r>
              <a:rPr lang="fr-FR" dirty="0"/>
              <a:t>)</a:t>
            </a:r>
          </a:p>
          <a:p>
            <a:r>
              <a:rPr lang="fr-FR" dirty="0"/>
              <a:t>Composant (@Component)</a:t>
            </a:r>
          </a:p>
          <a:p>
            <a:r>
              <a:rPr lang="fr-FR" dirty="0"/>
              <a:t>Service (@Injectable)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Directive (@Directive)</a:t>
            </a:r>
          </a:p>
        </p:txBody>
      </p:sp>
    </p:spTree>
    <p:extLst>
      <p:ext uri="{BB962C8B-B14F-4D97-AF65-F5344CB8AC3E}">
        <p14:creationId xmlns:p14="http://schemas.microsoft.com/office/powerpoint/2010/main" val="401908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536236-9E00-4CF8-8007-4BE339842EB7}"/>
              </a:ext>
            </a:extLst>
          </p:cNvPr>
          <p:cNvSpPr/>
          <p:nvPr/>
        </p:nvSpPr>
        <p:spPr>
          <a:xfrm>
            <a:off x="4745346" y="923067"/>
            <a:ext cx="1469107" cy="8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FD395-8164-4706-939C-30FB56C320D8}"/>
              </a:ext>
            </a:extLst>
          </p:cNvPr>
          <p:cNvSpPr/>
          <p:nvPr/>
        </p:nvSpPr>
        <p:spPr>
          <a:xfrm>
            <a:off x="4871021" y="2348838"/>
            <a:ext cx="1217756" cy="710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55F5C-7E59-4C7E-9FCC-67C013C919B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79899" y="1733460"/>
            <a:ext cx="1" cy="61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D8B3D1-B68E-40BD-BC52-5FBD0C61533F}"/>
              </a:ext>
            </a:extLst>
          </p:cNvPr>
          <p:cNvSpPr/>
          <p:nvPr/>
        </p:nvSpPr>
        <p:spPr>
          <a:xfrm>
            <a:off x="7258863" y="566986"/>
            <a:ext cx="1344153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F7772-C699-4386-A20C-B366B253431D}"/>
              </a:ext>
            </a:extLst>
          </p:cNvPr>
          <p:cNvSpPr/>
          <p:nvPr/>
        </p:nvSpPr>
        <p:spPr>
          <a:xfrm>
            <a:off x="7258863" y="1541334"/>
            <a:ext cx="1027794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CBDBD8-B5FF-4C9B-AE92-85279910A477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6214453" y="816894"/>
            <a:ext cx="1044410" cy="5113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F2EBB2-20A5-4318-B277-E3016AAE76D8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214453" y="1328264"/>
            <a:ext cx="1044410" cy="4629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CD417-4913-41FB-B073-D20B04034A89}"/>
              </a:ext>
            </a:extLst>
          </p:cNvPr>
          <p:cNvSpPr/>
          <p:nvPr/>
        </p:nvSpPr>
        <p:spPr>
          <a:xfrm>
            <a:off x="9000990" y="1568780"/>
            <a:ext cx="1171526" cy="49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278BF-2F37-4B95-B4B4-84708B1719DB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8286657" y="1791242"/>
            <a:ext cx="714333" cy="2744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9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70D91C-D78A-4407-BD04-8345552A8F66}"/>
              </a:ext>
            </a:extLst>
          </p:cNvPr>
          <p:cNvSpPr/>
          <p:nvPr/>
        </p:nvSpPr>
        <p:spPr>
          <a:xfrm>
            <a:off x="5856204" y="970737"/>
            <a:ext cx="2340171" cy="331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F4C21-DBA3-4213-B171-8525996A389A}"/>
              </a:ext>
            </a:extLst>
          </p:cNvPr>
          <p:cNvSpPr/>
          <p:nvPr/>
        </p:nvSpPr>
        <p:spPr>
          <a:xfrm>
            <a:off x="6096000" y="2036815"/>
            <a:ext cx="1903917" cy="1730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2ED8B-F186-4823-BA1E-B7D88824AD8D}"/>
              </a:ext>
            </a:extLst>
          </p:cNvPr>
          <p:cNvSpPr/>
          <p:nvPr/>
        </p:nvSpPr>
        <p:spPr>
          <a:xfrm>
            <a:off x="554707" y="970737"/>
            <a:ext cx="2340171" cy="331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93AE6-5466-4CFB-A9B3-B59F4FC41979}"/>
              </a:ext>
            </a:extLst>
          </p:cNvPr>
          <p:cNvSpPr/>
          <p:nvPr/>
        </p:nvSpPr>
        <p:spPr>
          <a:xfrm>
            <a:off x="554707" y="970737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3A8DD-D863-4D11-883C-0E35B66ECCC3}"/>
              </a:ext>
            </a:extLst>
          </p:cNvPr>
          <p:cNvSpPr/>
          <p:nvPr/>
        </p:nvSpPr>
        <p:spPr>
          <a:xfrm>
            <a:off x="554706" y="3796276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E4600-4F24-41A6-82DA-56F0184E06FD}"/>
              </a:ext>
            </a:extLst>
          </p:cNvPr>
          <p:cNvSpPr/>
          <p:nvPr/>
        </p:nvSpPr>
        <p:spPr>
          <a:xfrm>
            <a:off x="3181620" y="970737"/>
            <a:ext cx="2340171" cy="331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19E76-DBB1-4505-A140-C6C6E6608FF9}"/>
              </a:ext>
            </a:extLst>
          </p:cNvPr>
          <p:cNvSpPr/>
          <p:nvPr/>
        </p:nvSpPr>
        <p:spPr>
          <a:xfrm>
            <a:off x="3181620" y="970737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AB751-896D-4E76-9CBC-4926F8021EBB}"/>
              </a:ext>
            </a:extLst>
          </p:cNvPr>
          <p:cNvSpPr/>
          <p:nvPr/>
        </p:nvSpPr>
        <p:spPr>
          <a:xfrm>
            <a:off x="3181619" y="3796276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111C68-A533-493A-A794-9DD2B87DC113}"/>
              </a:ext>
            </a:extLst>
          </p:cNvPr>
          <p:cNvSpPr/>
          <p:nvPr/>
        </p:nvSpPr>
        <p:spPr>
          <a:xfrm>
            <a:off x="5856204" y="970737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ABDF9-7744-4383-AA24-0F25B07B9E78}"/>
              </a:ext>
            </a:extLst>
          </p:cNvPr>
          <p:cNvSpPr/>
          <p:nvPr/>
        </p:nvSpPr>
        <p:spPr>
          <a:xfrm>
            <a:off x="5856203" y="3796276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18E19-DF9C-46F7-984E-F193306698C0}"/>
              </a:ext>
            </a:extLst>
          </p:cNvPr>
          <p:cNvSpPr/>
          <p:nvPr/>
        </p:nvSpPr>
        <p:spPr>
          <a:xfrm>
            <a:off x="8530788" y="970737"/>
            <a:ext cx="2340171" cy="331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5DE2E9-9F63-4850-9470-C4A99B6A2478}"/>
              </a:ext>
            </a:extLst>
          </p:cNvPr>
          <p:cNvSpPr/>
          <p:nvPr/>
        </p:nvSpPr>
        <p:spPr>
          <a:xfrm>
            <a:off x="8530788" y="970737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91A62E-E5AD-4C5B-A8D8-C8FB6FA3512C}"/>
              </a:ext>
            </a:extLst>
          </p:cNvPr>
          <p:cNvSpPr/>
          <p:nvPr/>
        </p:nvSpPr>
        <p:spPr>
          <a:xfrm>
            <a:off x="8530787" y="3796276"/>
            <a:ext cx="2340171" cy="48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71689-6608-44DA-AACF-F54737213F04}"/>
              </a:ext>
            </a:extLst>
          </p:cNvPr>
          <p:cNvSpPr/>
          <p:nvPr/>
        </p:nvSpPr>
        <p:spPr>
          <a:xfrm>
            <a:off x="676049" y="1061744"/>
            <a:ext cx="511371" cy="30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E6CC7-88C4-443C-A430-7728FA3847FD}"/>
              </a:ext>
            </a:extLst>
          </p:cNvPr>
          <p:cNvSpPr txBox="1"/>
          <p:nvPr/>
        </p:nvSpPr>
        <p:spPr>
          <a:xfrm>
            <a:off x="1187420" y="102875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FDEFE8-76ED-46BF-B401-3EC9296BDD12}"/>
              </a:ext>
            </a:extLst>
          </p:cNvPr>
          <p:cNvSpPr txBox="1"/>
          <p:nvPr/>
        </p:nvSpPr>
        <p:spPr>
          <a:xfrm>
            <a:off x="931734" y="385429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AB410-C1D7-4E23-ADA3-27E47D02C4A6}"/>
              </a:ext>
            </a:extLst>
          </p:cNvPr>
          <p:cNvSpPr txBox="1"/>
          <p:nvPr/>
        </p:nvSpPr>
        <p:spPr>
          <a:xfrm>
            <a:off x="697717" y="2123487"/>
            <a:ext cx="214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Gerer</a:t>
            </a:r>
            <a:r>
              <a:rPr lang="fr-FR" dirty="0"/>
              <a:t> efficacement votre stock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E5C76-FECE-433A-BE96-4495E4C8F0DE}"/>
              </a:ext>
            </a:extLst>
          </p:cNvPr>
          <p:cNvSpPr/>
          <p:nvPr/>
        </p:nvSpPr>
        <p:spPr>
          <a:xfrm>
            <a:off x="1091623" y="2780782"/>
            <a:ext cx="1335221" cy="32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545DC4-DC40-4ED1-B68E-FAADB23F95FF}"/>
              </a:ext>
            </a:extLst>
          </p:cNvPr>
          <p:cNvSpPr txBox="1"/>
          <p:nvPr/>
        </p:nvSpPr>
        <p:spPr>
          <a:xfrm>
            <a:off x="3229291" y="156011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3FF10C-4C99-4BFF-A1BE-BA134D895D96}"/>
              </a:ext>
            </a:extLst>
          </p:cNvPr>
          <p:cNvSpPr/>
          <p:nvPr/>
        </p:nvSpPr>
        <p:spPr>
          <a:xfrm>
            <a:off x="3323909" y="1997812"/>
            <a:ext cx="2028148" cy="172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3B15D-997C-4776-B994-35F42F84EB41}"/>
              </a:ext>
            </a:extLst>
          </p:cNvPr>
          <p:cNvSpPr txBox="1"/>
          <p:nvPr/>
        </p:nvSpPr>
        <p:spPr>
          <a:xfrm>
            <a:off x="6165443" y="1560114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BC0F5-7AEE-4520-9ACF-1DCDAEFAB805}"/>
              </a:ext>
            </a:extLst>
          </p:cNvPr>
          <p:cNvSpPr/>
          <p:nvPr/>
        </p:nvSpPr>
        <p:spPr>
          <a:xfrm>
            <a:off x="6096000" y="2123487"/>
            <a:ext cx="326468" cy="27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DB70C-91DC-4176-B4CF-E1CB23CE54FB}"/>
              </a:ext>
            </a:extLst>
          </p:cNvPr>
          <p:cNvSpPr/>
          <p:nvPr/>
        </p:nvSpPr>
        <p:spPr>
          <a:xfrm>
            <a:off x="6499030" y="2123487"/>
            <a:ext cx="326468" cy="27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FFC81F-637B-4E3F-BDCB-B71EF66FE54C}"/>
              </a:ext>
            </a:extLst>
          </p:cNvPr>
          <p:cNvSpPr/>
          <p:nvPr/>
        </p:nvSpPr>
        <p:spPr>
          <a:xfrm>
            <a:off x="6926619" y="2123486"/>
            <a:ext cx="326468" cy="27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0D1D6-A05E-49A8-BF36-A3336B00FD5D}"/>
              </a:ext>
            </a:extLst>
          </p:cNvPr>
          <p:cNvSpPr/>
          <p:nvPr/>
        </p:nvSpPr>
        <p:spPr>
          <a:xfrm>
            <a:off x="6096000" y="2561187"/>
            <a:ext cx="1860580" cy="1165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BB8970-8AEC-40CD-A826-4AFBD4283F1D}"/>
              </a:ext>
            </a:extLst>
          </p:cNvPr>
          <p:cNvSpPr txBox="1"/>
          <p:nvPr/>
        </p:nvSpPr>
        <p:spPr>
          <a:xfrm>
            <a:off x="8688966" y="156011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d'un article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2D2E38-930F-4443-8CEA-F4CCE139F73C}"/>
              </a:ext>
            </a:extLst>
          </p:cNvPr>
          <p:cNvSpPr/>
          <p:nvPr/>
        </p:nvSpPr>
        <p:spPr>
          <a:xfrm>
            <a:off x="8688966" y="2123486"/>
            <a:ext cx="1802096" cy="307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F7958D-02D4-4FCC-8DB1-2B93FE63FD06}"/>
              </a:ext>
            </a:extLst>
          </p:cNvPr>
          <p:cNvSpPr/>
          <p:nvPr/>
        </p:nvSpPr>
        <p:spPr>
          <a:xfrm>
            <a:off x="8688966" y="2575990"/>
            <a:ext cx="1802096" cy="307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E65AFD-14E6-4938-8200-80BE9181D55D}"/>
              </a:ext>
            </a:extLst>
          </p:cNvPr>
          <p:cNvSpPr/>
          <p:nvPr/>
        </p:nvSpPr>
        <p:spPr>
          <a:xfrm>
            <a:off x="8688966" y="3038247"/>
            <a:ext cx="1802096" cy="307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411193-85CA-441D-883C-DB74B71BAF48}"/>
              </a:ext>
            </a:extLst>
          </p:cNvPr>
          <p:cNvSpPr/>
          <p:nvPr/>
        </p:nvSpPr>
        <p:spPr>
          <a:xfrm>
            <a:off x="8688966" y="3498516"/>
            <a:ext cx="1802096" cy="30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D71C1-F6BA-49A1-B97E-70EDA2BEB151}"/>
              </a:ext>
            </a:extLst>
          </p:cNvPr>
          <p:cNvSpPr txBox="1"/>
          <p:nvPr/>
        </p:nvSpPr>
        <p:spPr>
          <a:xfrm>
            <a:off x="888398" y="57204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76B4E2-8B2B-4F45-9CDA-507260EE542A}"/>
              </a:ext>
            </a:extLst>
          </p:cNvPr>
          <p:cNvSpPr txBox="1"/>
          <p:nvPr/>
        </p:nvSpPr>
        <p:spPr>
          <a:xfrm>
            <a:off x="3388914" y="628379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4CE39D-3B17-4ACC-8F0D-5BA89F9928AA}"/>
              </a:ext>
            </a:extLst>
          </p:cNvPr>
          <p:cNvSpPr txBox="1"/>
          <p:nvPr/>
        </p:nvSpPr>
        <p:spPr>
          <a:xfrm>
            <a:off x="6006438" y="572042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9479B2-A7B3-4C62-800A-BF6A3914EB40}"/>
              </a:ext>
            </a:extLst>
          </p:cNvPr>
          <p:cNvSpPr txBox="1"/>
          <p:nvPr/>
        </p:nvSpPr>
        <p:spPr>
          <a:xfrm>
            <a:off x="8753972" y="628379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85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372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Notes</vt:lpstr>
      <vt:lpstr>Logiciels</vt:lpstr>
      <vt:lpstr>VSCode extension </vt:lpstr>
      <vt:lpstr>PowerPoint Presentation</vt:lpstr>
      <vt:lpstr>node, npm, npx</vt:lpstr>
      <vt:lpstr>HTTP</vt:lpstr>
      <vt:lpstr>Artefacts</vt:lpstr>
      <vt:lpstr>PowerPoint Presentation</vt:lpstr>
      <vt:lpstr>PowerPoint Presentation</vt:lpstr>
      <vt:lpstr>PowerPoint Presentation</vt:lpstr>
      <vt:lpstr>Webographie</vt:lpstr>
      <vt:lpstr>PowerPoint Presentation</vt:lpstr>
      <vt:lpstr>PowerPoint Presentation</vt:lpstr>
      <vt:lpstr>Cycle de vie</vt:lpstr>
      <vt:lpstr>PowerPoint Presentation</vt:lpstr>
      <vt:lpstr>PowerPoint Presentation</vt:lpstr>
      <vt:lpstr>PowerPoint Presentation</vt:lpstr>
      <vt:lpstr>Observable</vt:lpstr>
      <vt:lpstr>Subject = Observable pilotable</vt:lpstr>
      <vt:lpstr>CORS</vt:lpstr>
      <vt:lpstr>Webographie observable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27</cp:revision>
  <dcterms:created xsi:type="dcterms:W3CDTF">2023-02-28T08:46:59Z</dcterms:created>
  <dcterms:modified xsi:type="dcterms:W3CDTF">2023-03-03T15:47:16Z</dcterms:modified>
</cp:coreProperties>
</file>