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2B62-65D6-4561-B7B8-FECDAA09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B3B0E-6C79-4493-AFF2-D37C33950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7D7F-9E37-4B29-A2DE-14BA604A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3CA2-30E5-4EE6-AE37-BAD82D16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BB4C-01B8-4E6A-8F23-E5816AEF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1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1F08-68F3-4CD9-B359-617DA7F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E885-8E3C-4F05-BC3A-1202F0C2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233B-1476-4104-9D9A-52B62A6A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8AC5-5C17-486E-B792-FD8FA6E7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57A-EC9E-4BE2-A1AA-3F346717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B432D-7A30-427D-B302-2B8AD6477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62E2-D1C0-4AD2-917F-73AE55BA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6EA0-1D78-49D5-97A5-B16B7452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AFC4-03B4-47CF-9CD6-A6D80011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7772-863C-4699-AC2A-3EE1C3B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EDEB-D98A-409F-B8C5-A34A740D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EB06-BB17-4E0A-B4E3-9FD1ACDB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07C4-04BF-48B2-8B10-302B35F7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55D6-7350-4743-88CF-6C6A865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281D-B886-4D05-A7BA-0AD3CAE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B154-1F27-457D-9E23-12EEBEA6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CCCC-4590-493A-B075-0BB51D47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46E8-D033-45FE-8FC8-BF9D1FE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DDFC-E323-4AEB-85F4-D2D398CB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4095-2CAD-472C-9F89-F8B7BFEC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0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C7E3-7030-467B-8731-43189FE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5C3A-110C-4782-8D7C-2FD46C15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F7C2-0F67-4281-962C-3DDB6CA7C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DAA2-7EC8-43AB-ABAC-AE7273C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2AC96-69BB-4ED2-8632-11E7345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0255-2802-4B91-BB38-6E09802B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8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0F8C-8E6B-4D28-BC04-33BA6C3B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2CF7-6D40-4F85-A0AC-E8AF26EA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5CC2-6502-4C9B-BDDD-028A8AEDE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B6578-6542-4313-9463-16E30F96F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0E9E5-AD13-4655-A3F5-4C4310BAF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A1AA-FBE5-48D2-8F20-1965D122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21D4-B91B-4BF5-B5EC-0419141A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23031-4269-4384-9E40-5013B46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9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6C9-00FB-4D28-A4FF-D7129E93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A2DAE-9DE9-4D29-B756-BF18C4D3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CCF36-5419-4F67-A915-6D55014D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769A6-6CB0-42F8-B538-FE6F2AA2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4375-29EE-4BBB-A0F3-AD298DA0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5464-6347-41DB-9219-37B3AE1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9023A-A166-462C-9D15-6DC63000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805C-A3EE-4031-98AC-897FBDBA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136-6560-4813-9D2D-E70CB4BD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9808-0A05-469B-97E6-67BADF3E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CA09-5FE9-4C44-A30E-825C9094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8437-3A77-49E1-AAFB-60B0603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8C7E-E752-42A3-A026-360DB197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4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AFAF-9443-4D6C-AA86-BC57B4BB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5A532-3D61-4CCD-98CB-90B206457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9773C-9C84-40C6-8FB6-AC834380E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2DC29-580B-4213-881F-8D10F25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543A-C1E0-4958-8F39-C4D1270B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6C82C-8375-4561-B6A1-C412432D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2F1C-56BC-44AF-9CD5-C76C58E4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4271-CA1A-40FB-8517-42AB5508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234D-E73E-439A-B9E7-4B0DCAD1F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80F2-2CD2-4854-B361-4F296542FE7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ED72-B5AF-4E8A-A4C5-FED8D3F5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ABB4-6DA4-43AF-8892-53FF4D12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B7DA-9E84-4022-95C7-FCDAEFA82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7A4B-7E13-440A-8F7E-43B95F913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FFA4-84EE-4669-BA87-F68E2C905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27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BE2-1C13-4660-A153-A854F03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3E012-2845-48EB-8B7E-942788A77037}"/>
              </a:ext>
            </a:extLst>
          </p:cNvPr>
          <p:cNvSpPr/>
          <p:nvPr/>
        </p:nvSpPr>
        <p:spPr>
          <a:xfrm>
            <a:off x="1456607" y="2495071"/>
            <a:ext cx="1617431" cy="138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xxx.ts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42F9AF-C2FE-4840-A9A7-8DA2EA47E4AC}"/>
              </a:ext>
            </a:extLst>
          </p:cNvPr>
          <p:cNvCxnSpPr/>
          <p:nvPr/>
        </p:nvCxnSpPr>
        <p:spPr>
          <a:xfrm>
            <a:off x="3648410" y="3202697"/>
            <a:ext cx="29178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C83CF3-316C-4863-9C32-09EDBD040AAD}"/>
              </a:ext>
            </a:extLst>
          </p:cNvPr>
          <p:cNvSpPr/>
          <p:nvPr/>
        </p:nvSpPr>
        <p:spPr>
          <a:xfrm>
            <a:off x="6988191" y="2508855"/>
            <a:ext cx="1617431" cy="138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xxx.js</a:t>
            </a:r>
          </a:p>
        </p:txBody>
      </p:sp>
    </p:spTree>
    <p:extLst>
      <p:ext uri="{BB962C8B-B14F-4D97-AF65-F5344CB8AC3E}">
        <p14:creationId xmlns:p14="http://schemas.microsoft.com/office/powerpoint/2010/main" val="1257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6CE6AA-5E40-4148-BABE-27154BC2DE04}"/>
              </a:ext>
            </a:extLst>
          </p:cNvPr>
          <p:cNvCxnSpPr/>
          <p:nvPr/>
        </p:nvCxnSpPr>
        <p:spPr>
          <a:xfrm flipV="1">
            <a:off x="363003" y="1148744"/>
            <a:ext cx="11560957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50F10F-32CC-4E06-886F-A242DE395078}"/>
              </a:ext>
            </a:extLst>
          </p:cNvPr>
          <p:cNvCxnSpPr/>
          <p:nvPr/>
        </p:nvCxnSpPr>
        <p:spPr>
          <a:xfrm>
            <a:off x="500852" y="969540"/>
            <a:ext cx="0" cy="4778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E72122-3E01-44BC-ACE4-E6D8D7C8AB2E}"/>
              </a:ext>
            </a:extLst>
          </p:cNvPr>
          <p:cNvSpPr txBox="1"/>
          <p:nvPr/>
        </p:nvSpPr>
        <p:spPr>
          <a:xfrm>
            <a:off x="124065" y="144741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959D13-E41A-4BE1-8502-252753AC025B}"/>
              </a:ext>
            </a:extLst>
          </p:cNvPr>
          <p:cNvCxnSpPr/>
          <p:nvPr/>
        </p:nvCxnSpPr>
        <p:spPr>
          <a:xfrm>
            <a:off x="1447417" y="886830"/>
            <a:ext cx="0" cy="1075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D3423B-2B36-4BE8-BAD3-940FD1CEB6B6}"/>
              </a:ext>
            </a:extLst>
          </p:cNvPr>
          <p:cNvSpPr txBox="1"/>
          <p:nvPr/>
        </p:nvSpPr>
        <p:spPr>
          <a:xfrm>
            <a:off x="1104105" y="1962054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tc39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9D77F-8FAD-4DA1-A9CE-4EA2824F95E5}"/>
              </a:ext>
            </a:extLst>
          </p:cNvPr>
          <p:cNvCxnSpPr/>
          <p:nvPr/>
        </p:nvCxnSpPr>
        <p:spPr>
          <a:xfrm>
            <a:off x="1906915" y="969540"/>
            <a:ext cx="0" cy="510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532B58-A4B4-401B-8709-F91DF9D7ECB1}"/>
              </a:ext>
            </a:extLst>
          </p:cNvPr>
          <p:cNvSpPr txBox="1"/>
          <p:nvPr/>
        </p:nvSpPr>
        <p:spPr>
          <a:xfrm>
            <a:off x="1590495" y="14795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F29D3-3100-476C-B8BC-15067D46DF13}"/>
              </a:ext>
            </a:extLst>
          </p:cNvPr>
          <p:cNvCxnSpPr/>
          <p:nvPr/>
        </p:nvCxnSpPr>
        <p:spPr>
          <a:xfrm>
            <a:off x="2605351" y="822501"/>
            <a:ext cx="0" cy="9419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C22035-6AC8-41C3-AF62-0DCA59405DD3}"/>
              </a:ext>
            </a:extLst>
          </p:cNvPr>
          <p:cNvSpPr txBox="1"/>
          <p:nvPr/>
        </p:nvSpPr>
        <p:spPr>
          <a:xfrm>
            <a:off x="2278979" y="17244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56ACA1-5E85-4DF6-973A-92FE2981F525}"/>
              </a:ext>
            </a:extLst>
          </p:cNvPr>
          <p:cNvCxnSpPr/>
          <p:nvPr/>
        </p:nvCxnSpPr>
        <p:spPr>
          <a:xfrm>
            <a:off x="6602979" y="886830"/>
            <a:ext cx="0" cy="7306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77D96D-F3B6-495E-A48A-F15C3523FC77}"/>
              </a:ext>
            </a:extLst>
          </p:cNvPr>
          <p:cNvSpPr txBox="1"/>
          <p:nvPr/>
        </p:nvSpPr>
        <p:spPr>
          <a:xfrm>
            <a:off x="6313496" y="16141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C4FA8-E468-485A-8A00-2EFF2F08D49D}"/>
              </a:ext>
            </a:extLst>
          </p:cNvPr>
          <p:cNvCxnSpPr/>
          <p:nvPr/>
        </p:nvCxnSpPr>
        <p:spPr>
          <a:xfrm>
            <a:off x="4769584" y="588157"/>
            <a:ext cx="0" cy="1373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1AF6FB-C6C7-437E-9235-2FF2034B0DA9}"/>
              </a:ext>
            </a:extLst>
          </p:cNvPr>
          <p:cNvSpPr txBox="1"/>
          <p:nvPr/>
        </p:nvSpPr>
        <p:spPr>
          <a:xfrm>
            <a:off x="4475633" y="1997254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67D8AE-22E8-4461-B3F1-CBC689F53829}"/>
              </a:ext>
            </a:extLst>
          </p:cNvPr>
          <p:cNvCxnSpPr/>
          <p:nvPr/>
        </p:nvCxnSpPr>
        <p:spPr>
          <a:xfrm>
            <a:off x="7577114" y="647891"/>
            <a:ext cx="0" cy="13493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23CE8A-90F1-438E-9E9B-2A5202AE6A7C}"/>
              </a:ext>
            </a:extLst>
          </p:cNvPr>
          <p:cNvSpPr txBox="1"/>
          <p:nvPr/>
        </p:nvSpPr>
        <p:spPr>
          <a:xfrm>
            <a:off x="7260060" y="1977314"/>
            <a:ext cx="1520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6C40D1-23F0-45A7-9750-141FF6D71DC4}"/>
              </a:ext>
            </a:extLst>
          </p:cNvPr>
          <p:cNvCxnSpPr/>
          <p:nvPr/>
        </p:nvCxnSpPr>
        <p:spPr>
          <a:xfrm>
            <a:off x="8785353" y="886830"/>
            <a:ext cx="0" cy="586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5BB91F-28A9-417B-9947-A10DA4F9F97E}"/>
              </a:ext>
            </a:extLst>
          </p:cNvPr>
          <p:cNvSpPr txBox="1"/>
          <p:nvPr/>
        </p:nvSpPr>
        <p:spPr>
          <a:xfrm>
            <a:off x="8510150" y="147958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BD8306-D27A-4B4A-8166-3ECE84F73380}"/>
              </a:ext>
            </a:extLst>
          </p:cNvPr>
          <p:cNvSpPr/>
          <p:nvPr/>
        </p:nvSpPr>
        <p:spPr>
          <a:xfrm>
            <a:off x="8780413" y="932780"/>
            <a:ext cx="2844871" cy="482472"/>
          </a:xfrm>
          <a:prstGeom prst="rect">
            <a:avLst/>
          </a:prstGeom>
          <a:solidFill>
            <a:srgbClr val="4472C4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2D81B-5952-4846-ACF1-B003EADF2AFE}"/>
              </a:ext>
            </a:extLst>
          </p:cNvPr>
          <p:cNvSpPr txBox="1"/>
          <p:nvPr/>
        </p:nvSpPr>
        <p:spPr>
          <a:xfrm>
            <a:off x="10136515" y="1879345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001067-305E-4EAA-8018-CB6EA7F0F710}"/>
              </a:ext>
            </a:extLst>
          </p:cNvPr>
          <p:cNvCxnSpPr>
            <a:endCxn id="29" idx="2"/>
          </p:cNvCxnSpPr>
          <p:nvPr/>
        </p:nvCxnSpPr>
        <p:spPr>
          <a:xfrm flipV="1">
            <a:off x="8675313" y="2125913"/>
            <a:ext cx="161209" cy="520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7E34AD-AB11-4E14-86DE-76EF5CEF6CD1}"/>
              </a:ext>
            </a:extLst>
          </p:cNvPr>
          <p:cNvCxnSpPr>
            <a:cxnSpLocks/>
          </p:cNvCxnSpPr>
          <p:nvPr/>
        </p:nvCxnSpPr>
        <p:spPr>
          <a:xfrm>
            <a:off x="6276736" y="335433"/>
            <a:ext cx="9702" cy="35013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A87C08-3FCC-4FE7-AA83-FECAF1047257}"/>
              </a:ext>
            </a:extLst>
          </p:cNvPr>
          <p:cNvSpPr txBox="1"/>
          <p:nvPr/>
        </p:nvSpPr>
        <p:spPr>
          <a:xfrm>
            <a:off x="5692805" y="3901134"/>
            <a:ext cx="360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CommonJS</a:t>
            </a:r>
            <a:r>
              <a:rPr lang="fr-FR" dirty="0"/>
              <a:t>=</a:t>
            </a:r>
            <a:r>
              <a:rPr lang="fr-FR" dirty="0" err="1"/>
              <a:t>require</a:t>
            </a:r>
            <a:r>
              <a:rPr lang="fr-FR" dirty="0"/>
              <a:t>, </a:t>
            </a:r>
            <a:r>
              <a:rPr lang="fr-FR" dirty="0" err="1"/>
              <a:t>module.exports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51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3E81-E1DD-4934-92D0-F179F326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A88E-2DDC-4D51-92C9-DCCEA671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NgModules</a:t>
            </a:r>
            <a:r>
              <a:rPr lang="fr-FR" dirty="0"/>
              <a:t>)</a:t>
            </a:r>
          </a:p>
          <a:p>
            <a:r>
              <a:rPr lang="fr-FR" dirty="0"/>
              <a:t>Composant (@Component)</a:t>
            </a:r>
          </a:p>
          <a:p>
            <a:r>
              <a:rPr lang="fr-FR" dirty="0"/>
              <a:t>Directive (@Directive)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108832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A9D9E-1775-455A-ADA7-8B08B898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4" y="1014408"/>
            <a:ext cx="2826209" cy="495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AE2A0-AB42-48CB-A1B6-439E65A4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67" y="1014408"/>
            <a:ext cx="2789150" cy="4993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CBF56-FB46-44EC-84C9-B613FB43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4408"/>
            <a:ext cx="2814019" cy="493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C3DDD-2874-458B-A620-BE88002B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773" y="1066034"/>
            <a:ext cx="2743717" cy="484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6B3C3-6BDD-41A9-A6C1-ABA99BA5B97D}"/>
              </a:ext>
            </a:extLst>
          </p:cNvPr>
          <p:cNvSpPr txBox="1"/>
          <p:nvPr/>
        </p:nvSpPr>
        <p:spPr>
          <a:xfrm>
            <a:off x="983325" y="5559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5FECC-5879-4FEF-B8BA-B628F369DF30}"/>
              </a:ext>
            </a:extLst>
          </p:cNvPr>
          <p:cNvSpPr txBox="1"/>
          <p:nvPr/>
        </p:nvSpPr>
        <p:spPr>
          <a:xfrm>
            <a:off x="3965463" y="583562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72CF-CAA3-4A51-8AA0-1FFB8B8CFCBD}"/>
              </a:ext>
            </a:extLst>
          </p:cNvPr>
          <p:cNvSpPr txBox="1"/>
          <p:nvPr/>
        </p:nvSpPr>
        <p:spPr>
          <a:xfrm>
            <a:off x="6708663" y="652486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19FD2-E7D8-4A7C-831E-CA65E8DD41AB}"/>
              </a:ext>
            </a:extLst>
          </p:cNvPr>
          <p:cNvSpPr txBox="1"/>
          <p:nvPr/>
        </p:nvSpPr>
        <p:spPr>
          <a:xfrm>
            <a:off x="9520788" y="698436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3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AB6E56-2732-46F5-841F-CD929F0C74A3}"/>
              </a:ext>
            </a:extLst>
          </p:cNvPr>
          <p:cNvSpPr/>
          <p:nvPr/>
        </p:nvSpPr>
        <p:spPr>
          <a:xfrm>
            <a:off x="4870673" y="748981"/>
            <a:ext cx="1061440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9C1F5D-62B3-4252-8935-18A901A5FFAB}"/>
              </a:ext>
            </a:extLst>
          </p:cNvPr>
          <p:cNvSpPr/>
          <p:nvPr/>
        </p:nvSpPr>
        <p:spPr>
          <a:xfrm>
            <a:off x="4739717" y="1948270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6C08A-7923-414F-AF09-11C98DCFB26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01393" y="1470392"/>
            <a:ext cx="0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6A2326-B5AD-4585-A270-5D142722D71C}"/>
              </a:ext>
            </a:extLst>
          </p:cNvPr>
          <p:cNvSpPr/>
          <p:nvPr/>
        </p:nvSpPr>
        <p:spPr>
          <a:xfrm>
            <a:off x="7164331" y="363769"/>
            <a:ext cx="1061440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B006B-FBFC-4113-84D0-0D68DDD662BC}"/>
              </a:ext>
            </a:extLst>
          </p:cNvPr>
          <p:cNvSpPr/>
          <p:nvPr/>
        </p:nvSpPr>
        <p:spPr>
          <a:xfrm>
            <a:off x="7164330" y="1067566"/>
            <a:ext cx="1290417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4CAFA-BD2B-4579-9BA4-83326EA064C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932113" y="593135"/>
            <a:ext cx="1232218" cy="51655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48FCE-2838-4D61-B4DA-7C4D1FC55BA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932113" y="1109687"/>
            <a:ext cx="1232217" cy="1872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7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AB6E56-2732-46F5-841F-CD929F0C74A3}"/>
              </a:ext>
            </a:extLst>
          </p:cNvPr>
          <p:cNvSpPr/>
          <p:nvPr/>
        </p:nvSpPr>
        <p:spPr>
          <a:xfrm>
            <a:off x="4870673" y="748981"/>
            <a:ext cx="1061440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9C1F5D-62B3-4252-8935-18A901A5FFAB}"/>
              </a:ext>
            </a:extLst>
          </p:cNvPr>
          <p:cNvSpPr/>
          <p:nvPr/>
        </p:nvSpPr>
        <p:spPr>
          <a:xfrm>
            <a:off x="4739717" y="1948270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6C08A-7923-414F-AF09-11C98DCFB26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01393" y="1470392"/>
            <a:ext cx="0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6A2326-B5AD-4585-A270-5D142722D71C}"/>
              </a:ext>
            </a:extLst>
          </p:cNvPr>
          <p:cNvSpPr/>
          <p:nvPr/>
        </p:nvSpPr>
        <p:spPr>
          <a:xfrm>
            <a:off x="7164331" y="363769"/>
            <a:ext cx="1061440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B006B-FBFC-4113-84D0-0D68DDD662BC}"/>
              </a:ext>
            </a:extLst>
          </p:cNvPr>
          <p:cNvSpPr/>
          <p:nvPr/>
        </p:nvSpPr>
        <p:spPr>
          <a:xfrm>
            <a:off x="7164330" y="1067566"/>
            <a:ext cx="1290417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4CAFA-BD2B-4579-9BA4-83326EA064C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932113" y="593135"/>
            <a:ext cx="1232218" cy="51655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48FCE-2838-4D61-B4DA-7C4D1FC55BA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932113" y="1109687"/>
            <a:ext cx="1232217" cy="1872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CF23F-4DBB-4F1D-8144-E5EEBBEF7479}"/>
              </a:ext>
            </a:extLst>
          </p:cNvPr>
          <p:cNvSpPr/>
          <p:nvPr/>
        </p:nvSpPr>
        <p:spPr>
          <a:xfrm>
            <a:off x="2816719" y="1865561"/>
            <a:ext cx="1061440" cy="58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DDABB-9984-4636-BB46-3B0764547096}"/>
              </a:ext>
            </a:extLst>
          </p:cNvPr>
          <p:cNvSpPr/>
          <p:nvPr/>
        </p:nvSpPr>
        <p:spPr>
          <a:xfrm>
            <a:off x="1850244" y="2808678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8062-5C13-4F9C-AB2D-4033BA82A778}"/>
              </a:ext>
            </a:extLst>
          </p:cNvPr>
          <p:cNvSpPr/>
          <p:nvPr/>
        </p:nvSpPr>
        <p:spPr>
          <a:xfrm>
            <a:off x="1850244" y="3637879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52B30-F248-43B8-902D-5D6E53E5D446}"/>
              </a:ext>
            </a:extLst>
          </p:cNvPr>
          <p:cNvSpPr/>
          <p:nvPr/>
        </p:nvSpPr>
        <p:spPr>
          <a:xfrm>
            <a:off x="1850244" y="4505373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BAE1F-09DE-4835-A203-779DADFF14F9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511920" y="2449122"/>
            <a:ext cx="835519" cy="359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2A58C-CF72-4FD7-A3E8-E0D76601D26D}"/>
              </a:ext>
            </a:extLst>
          </p:cNvPr>
          <p:cNvCxnSpPr>
            <a:stCxn id="15" idx="7"/>
            <a:endCxn id="11" idx="2"/>
          </p:cNvCxnSpPr>
          <p:nvPr/>
        </p:nvCxnSpPr>
        <p:spPr>
          <a:xfrm flipV="1">
            <a:off x="2979796" y="2449122"/>
            <a:ext cx="367643" cy="1294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C7248-1E54-4CC4-9CB6-29C88D72FE28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2979796" y="2449122"/>
            <a:ext cx="367643" cy="2161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56F0F-EAA4-43E3-A8C4-4613564E868B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878159" y="1109687"/>
            <a:ext cx="992514" cy="10476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04B12-CDFB-4A78-828A-5BFB794BCF5C}"/>
              </a:ext>
            </a:extLst>
          </p:cNvPr>
          <p:cNvSpPr/>
          <p:nvPr/>
        </p:nvSpPr>
        <p:spPr>
          <a:xfrm>
            <a:off x="1375429" y="267658"/>
            <a:ext cx="1061440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26F7D-A6BA-4CA7-A62B-7C126B8A34F4}"/>
              </a:ext>
            </a:extLst>
          </p:cNvPr>
          <p:cNvCxnSpPr>
            <a:cxnSpLocks/>
            <a:stCxn id="22" idx="3"/>
            <a:endCxn id="11" idx="0"/>
          </p:cNvCxnSpPr>
          <p:nvPr/>
        </p:nvCxnSpPr>
        <p:spPr>
          <a:xfrm>
            <a:off x="2436869" y="497024"/>
            <a:ext cx="910570" cy="136853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F7690A-FACE-4609-BE4D-9753F97A41C4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2436869" y="497024"/>
            <a:ext cx="4727462" cy="9611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AB6E56-2732-46F5-841F-CD929F0C74A3}"/>
              </a:ext>
            </a:extLst>
          </p:cNvPr>
          <p:cNvSpPr/>
          <p:nvPr/>
        </p:nvSpPr>
        <p:spPr>
          <a:xfrm>
            <a:off x="4870673" y="748981"/>
            <a:ext cx="1061440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9C1F5D-62B3-4252-8935-18A901A5FFAB}"/>
              </a:ext>
            </a:extLst>
          </p:cNvPr>
          <p:cNvSpPr/>
          <p:nvPr/>
        </p:nvSpPr>
        <p:spPr>
          <a:xfrm>
            <a:off x="4739717" y="1948270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6C08A-7923-414F-AF09-11C98DCFB26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01393" y="1470392"/>
            <a:ext cx="0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40B006B-FBFC-4113-84D0-0D68DDD662BC}"/>
              </a:ext>
            </a:extLst>
          </p:cNvPr>
          <p:cNvSpPr/>
          <p:nvPr/>
        </p:nvSpPr>
        <p:spPr>
          <a:xfrm>
            <a:off x="7164330" y="1067566"/>
            <a:ext cx="1290417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48FCE-2838-4D61-B4DA-7C4D1FC55BA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932113" y="1109687"/>
            <a:ext cx="1232217" cy="1872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CF23F-4DBB-4F1D-8144-E5EEBBEF7479}"/>
              </a:ext>
            </a:extLst>
          </p:cNvPr>
          <p:cNvSpPr/>
          <p:nvPr/>
        </p:nvSpPr>
        <p:spPr>
          <a:xfrm>
            <a:off x="2816719" y="1865561"/>
            <a:ext cx="1061440" cy="58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DDABB-9984-4636-BB46-3B0764547096}"/>
              </a:ext>
            </a:extLst>
          </p:cNvPr>
          <p:cNvSpPr/>
          <p:nvPr/>
        </p:nvSpPr>
        <p:spPr>
          <a:xfrm>
            <a:off x="1850244" y="2808678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8062-5C13-4F9C-AB2D-4033BA82A778}"/>
              </a:ext>
            </a:extLst>
          </p:cNvPr>
          <p:cNvSpPr/>
          <p:nvPr/>
        </p:nvSpPr>
        <p:spPr>
          <a:xfrm>
            <a:off x="1850244" y="3637879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Bodyk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52B30-F248-43B8-902D-5D6E53E5D446}"/>
              </a:ext>
            </a:extLst>
          </p:cNvPr>
          <p:cNvSpPr/>
          <p:nvPr/>
        </p:nvSpPr>
        <p:spPr>
          <a:xfrm>
            <a:off x="1850244" y="4505373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BAE1F-09DE-4835-A203-779DADFF14F9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511920" y="2449122"/>
            <a:ext cx="835519" cy="359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2A58C-CF72-4FD7-A3E8-E0D76601D26D}"/>
              </a:ext>
            </a:extLst>
          </p:cNvPr>
          <p:cNvCxnSpPr>
            <a:stCxn id="15" idx="7"/>
            <a:endCxn id="11" idx="2"/>
          </p:cNvCxnSpPr>
          <p:nvPr/>
        </p:nvCxnSpPr>
        <p:spPr>
          <a:xfrm flipV="1">
            <a:off x="2979796" y="2449122"/>
            <a:ext cx="367643" cy="1294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C7248-1E54-4CC4-9CB6-29C88D72FE28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2979796" y="2449122"/>
            <a:ext cx="367643" cy="2161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56F0F-EAA4-43E3-A8C4-4613564E868B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878159" y="1109687"/>
            <a:ext cx="992514" cy="10476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06C7A0-2F0B-4250-B38A-C68853F8DA36}"/>
              </a:ext>
            </a:extLst>
          </p:cNvPr>
          <p:cNvSpPr/>
          <p:nvPr/>
        </p:nvSpPr>
        <p:spPr>
          <a:xfrm>
            <a:off x="6648163" y="4650881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D0E4CB-B36D-4298-A51E-27DB830E20DC}"/>
              </a:ext>
            </a:extLst>
          </p:cNvPr>
          <p:cNvSpPr/>
          <p:nvPr/>
        </p:nvSpPr>
        <p:spPr>
          <a:xfrm>
            <a:off x="6648163" y="3743527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13D61C-C301-49E7-BE85-FDA0A3611C57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H="1" flipV="1">
            <a:off x="5401393" y="1470392"/>
            <a:ext cx="1908446" cy="2273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6869C-FA09-47E1-858F-9617CB8B2365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5401393" y="1470392"/>
            <a:ext cx="1440570" cy="32861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5301C3-DB0B-43D3-B785-882F625F5E76}"/>
              </a:ext>
            </a:extLst>
          </p:cNvPr>
          <p:cNvSpPr txBox="1"/>
          <p:nvPr/>
        </p:nvSpPr>
        <p:spPr>
          <a:xfrm>
            <a:off x="6980492" y="28117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87171-F491-448F-BE9F-29CB19FF81E7}"/>
              </a:ext>
            </a:extLst>
          </p:cNvPr>
          <p:cNvSpPr/>
          <p:nvPr/>
        </p:nvSpPr>
        <p:spPr>
          <a:xfrm>
            <a:off x="7632253" y="4236567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44AE1B-1DB8-4802-8415-652294F7CCB5}"/>
              </a:ext>
            </a:extLst>
          </p:cNvPr>
          <p:cNvSpPr/>
          <p:nvPr/>
        </p:nvSpPr>
        <p:spPr>
          <a:xfrm>
            <a:off x="7986067" y="1448182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E67372-B6E7-470E-BC9E-C8BE5CFA5E12}"/>
              </a:ext>
            </a:extLst>
          </p:cNvPr>
          <p:cNvSpPr/>
          <p:nvPr/>
        </p:nvSpPr>
        <p:spPr>
          <a:xfrm>
            <a:off x="925935" y="2654939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C02534-10F4-4349-BEC9-F72D5D6E2DC7}"/>
              </a:ext>
            </a:extLst>
          </p:cNvPr>
          <p:cNvSpPr/>
          <p:nvPr/>
        </p:nvSpPr>
        <p:spPr>
          <a:xfrm>
            <a:off x="1135342" y="3961058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4C7CA8-B02E-4974-B545-AA469B6BA6BF}"/>
              </a:ext>
            </a:extLst>
          </p:cNvPr>
          <p:cNvSpPr/>
          <p:nvPr/>
        </p:nvSpPr>
        <p:spPr>
          <a:xfrm>
            <a:off x="985622" y="4982292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9DA11-6FA7-4C76-9907-D0C15C194EC6}"/>
              </a:ext>
            </a:extLst>
          </p:cNvPr>
          <p:cNvSpPr/>
          <p:nvPr/>
        </p:nvSpPr>
        <p:spPr>
          <a:xfrm>
            <a:off x="2260728" y="620322"/>
            <a:ext cx="992514" cy="54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F413DE-1BFA-4B58-A39D-D30A64B324D7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>
            <a:off x="2756985" y="1165017"/>
            <a:ext cx="590454" cy="700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5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EC8ED-C94F-46B4-8B6A-0997DE756B5C}"/>
              </a:ext>
            </a:extLst>
          </p:cNvPr>
          <p:cNvSpPr/>
          <p:nvPr/>
        </p:nvSpPr>
        <p:spPr>
          <a:xfrm>
            <a:off x="663255" y="243534"/>
            <a:ext cx="8866723" cy="5423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99E48-C944-4956-AB51-0090C94FEA76}"/>
              </a:ext>
            </a:extLst>
          </p:cNvPr>
          <p:cNvSpPr/>
          <p:nvPr/>
        </p:nvSpPr>
        <p:spPr>
          <a:xfrm>
            <a:off x="9041761" y="3530071"/>
            <a:ext cx="3092418" cy="3267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6E56-2732-46F5-841F-CD929F0C74A3}"/>
              </a:ext>
            </a:extLst>
          </p:cNvPr>
          <p:cNvSpPr/>
          <p:nvPr/>
        </p:nvSpPr>
        <p:spPr>
          <a:xfrm>
            <a:off x="4870673" y="748981"/>
            <a:ext cx="1061440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9C1F5D-62B3-4252-8935-18A901A5FFAB}"/>
              </a:ext>
            </a:extLst>
          </p:cNvPr>
          <p:cNvSpPr/>
          <p:nvPr/>
        </p:nvSpPr>
        <p:spPr>
          <a:xfrm>
            <a:off x="4739717" y="1948270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96C08A-7923-414F-AF09-11C98DCFB26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01393" y="1470392"/>
            <a:ext cx="0" cy="477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40B006B-FBFC-4113-84D0-0D68DDD662BC}"/>
              </a:ext>
            </a:extLst>
          </p:cNvPr>
          <p:cNvSpPr/>
          <p:nvPr/>
        </p:nvSpPr>
        <p:spPr>
          <a:xfrm>
            <a:off x="7164330" y="1067566"/>
            <a:ext cx="1290417" cy="45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748FCE-2838-4D61-B4DA-7C4D1FC55BA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932113" y="1109687"/>
            <a:ext cx="1232217" cy="18724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CF23F-4DBB-4F1D-8144-E5EEBBEF7479}"/>
              </a:ext>
            </a:extLst>
          </p:cNvPr>
          <p:cNvSpPr/>
          <p:nvPr/>
        </p:nvSpPr>
        <p:spPr>
          <a:xfrm>
            <a:off x="2816719" y="1865561"/>
            <a:ext cx="1061440" cy="58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DDABB-9984-4636-BB46-3B0764547096}"/>
              </a:ext>
            </a:extLst>
          </p:cNvPr>
          <p:cNvSpPr/>
          <p:nvPr/>
        </p:nvSpPr>
        <p:spPr>
          <a:xfrm>
            <a:off x="1850244" y="2808678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8062-5C13-4F9C-AB2D-4033BA82A778}"/>
              </a:ext>
            </a:extLst>
          </p:cNvPr>
          <p:cNvSpPr/>
          <p:nvPr/>
        </p:nvSpPr>
        <p:spPr>
          <a:xfrm>
            <a:off x="1850244" y="3637879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Bodyk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52B30-F248-43B8-902D-5D6E53E5D446}"/>
              </a:ext>
            </a:extLst>
          </p:cNvPr>
          <p:cNvSpPr/>
          <p:nvPr/>
        </p:nvSpPr>
        <p:spPr>
          <a:xfrm>
            <a:off x="1850244" y="4505373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ABAE1F-09DE-4835-A203-779DADFF14F9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511920" y="2449122"/>
            <a:ext cx="835519" cy="359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02A58C-CF72-4FD7-A3E8-E0D76601D26D}"/>
              </a:ext>
            </a:extLst>
          </p:cNvPr>
          <p:cNvCxnSpPr>
            <a:stCxn id="15" idx="7"/>
            <a:endCxn id="11" idx="2"/>
          </p:cNvCxnSpPr>
          <p:nvPr/>
        </p:nvCxnSpPr>
        <p:spPr>
          <a:xfrm flipV="1">
            <a:off x="2979796" y="2449122"/>
            <a:ext cx="367643" cy="1294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C7248-1E54-4CC4-9CB6-29C88D72FE28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2979796" y="2449122"/>
            <a:ext cx="367643" cy="21618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A56F0F-EAA4-43E3-A8C4-4613564E868B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878159" y="1109687"/>
            <a:ext cx="992514" cy="10476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D06C7A0-2F0B-4250-B38A-C68853F8DA36}"/>
              </a:ext>
            </a:extLst>
          </p:cNvPr>
          <p:cNvSpPr/>
          <p:nvPr/>
        </p:nvSpPr>
        <p:spPr>
          <a:xfrm>
            <a:off x="6648163" y="4650881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D0E4CB-B36D-4298-A51E-27DB830E20DC}"/>
              </a:ext>
            </a:extLst>
          </p:cNvPr>
          <p:cNvSpPr/>
          <p:nvPr/>
        </p:nvSpPr>
        <p:spPr>
          <a:xfrm>
            <a:off x="6648163" y="3743527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13D61C-C301-49E7-BE85-FDA0A3611C57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H="1" flipV="1">
            <a:off x="5401393" y="1470392"/>
            <a:ext cx="1908446" cy="2273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6869C-FA09-47E1-858F-9617CB8B2365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5401393" y="1470392"/>
            <a:ext cx="1440570" cy="32861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5301C3-DB0B-43D3-B785-882F625F5E76}"/>
              </a:ext>
            </a:extLst>
          </p:cNvPr>
          <p:cNvSpPr txBox="1"/>
          <p:nvPr/>
        </p:nvSpPr>
        <p:spPr>
          <a:xfrm>
            <a:off x="6980492" y="28117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87171-F491-448F-BE9F-29CB19FF81E7}"/>
              </a:ext>
            </a:extLst>
          </p:cNvPr>
          <p:cNvSpPr/>
          <p:nvPr/>
        </p:nvSpPr>
        <p:spPr>
          <a:xfrm>
            <a:off x="7632253" y="4236567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44AE1B-1DB8-4802-8415-652294F7CCB5}"/>
              </a:ext>
            </a:extLst>
          </p:cNvPr>
          <p:cNvSpPr/>
          <p:nvPr/>
        </p:nvSpPr>
        <p:spPr>
          <a:xfrm>
            <a:off x="7986067" y="1448182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E67372-B6E7-470E-BC9E-C8BE5CFA5E12}"/>
              </a:ext>
            </a:extLst>
          </p:cNvPr>
          <p:cNvSpPr/>
          <p:nvPr/>
        </p:nvSpPr>
        <p:spPr>
          <a:xfrm>
            <a:off x="925935" y="2654939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C02534-10F4-4349-BEC9-F72D5D6E2DC7}"/>
              </a:ext>
            </a:extLst>
          </p:cNvPr>
          <p:cNvSpPr/>
          <p:nvPr/>
        </p:nvSpPr>
        <p:spPr>
          <a:xfrm>
            <a:off x="1135342" y="3961058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4C7CA8-B02E-4974-B545-AA469B6BA6BF}"/>
              </a:ext>
            </a:extLst>
          </p:cNvPr>
          <p:cNvSpPr/>
          <p:nvPr/>
        </p:nvSpPr>
        <p:spPr>
          <a:xfrm>
            <a:off x="985622" y="4982292"/>
            <a:ext cx="1203884" cy="565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9DA11-6FA7-4C76-9907-D0C15C194EC6}"/>
              </a:ext>
            </a:extLst>
          </p:cNvPr>
          <p:cNvSpPr/>
          <p:nvPr/>
        </p:nvSpPr>
        <p:spPr>
          <a:xfrm>
            <a:off x="2260728" y="620322"/>
            <a:ext cx="992514" cy="54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F413DE-1BFA-4B58-A39D-D30A64B324D7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>
            <a:off x="2756985" y="1165017"/>
            <a:ext cx="590454" cy="7005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9881AF4-DC45-4671-AE46-9C723CDD4BAA}"/>
              </a:ext>
            </a:extLst>
          </p:cNvPr>
          <p:cNvSpPr/>
          <p:nvPr/>
        </p:nvSpPr>
        <p:spPr>
          <a:xfrm>
            <a:off x="9754940" y="4973291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D120AE-295A-476C-B554-E2413B8281B7}"/>
              </a:ext>
            </a:extLst>
          </p:cNvPr>
          <p:cNvSpPr/>
          <p:nvPr/>
        </p:nvSpPr>
        <p:spPr>
          <a:xfrm>
            <a:off x="9754940" y="5859737"/>
            <a:ext cx="1323352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09C7D-392A-4E16-ACD2-266CDEC24BE1}"/>
              </a:ext>
            </a:extLst>
          </p:cNvPr>
          <p:cNvSpPr/>
          <p:nvPr/>
        </p:nvSpPr>
        <p:spPr>
          <a:xfrm>
            <a:off x="9333160" y="4104232"/>
            <a:ext cx="1061440" cy="72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941AE1-1A4F-4DAD-AAFF-9BCBDC566F9C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H="1" flipV="1">
            <a:off x="9863880" y="4825643"/>
            <a:ext cx="552736" cy="147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693DC6-66C4-4DE7-9705-B9B20C55065E}"/>
              </a:ext>
            </a:extLst>
          </p:cNvPr>
          <p:cNvCxnSpPr>
            <a:cxnSpLocks/>
            <a:stCxn id="35" idx="1"/>
            <a:endCxn id="36" idx="2"/>
          </p:cNvCxnSpPr>
          <p:nvPr/>
        </p:nvCxnSpPr>
        <p:spPr>
          <a:xfrm flipH="1" flipV="1">
            <a:off x="9863880" y="4825643"/>
            <a:ext cx="84860" cy="1139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FF24F07-63AC-458D-BF5C-BA1CC7E0720C}"/>
              </a:ext>
            </a:extLst>
          </p:cNvPr>
          <p:cNvSpPr/>
          <p:nvPr/>
        </p:nvSpPr>
        <p:spPr>
          <a:xfrm>
            <a:off x="11001410" y="4300896"/>
            <a:ext cx="1061440" cy="33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StockRouting</a:t>
            </a:r>
            <a:endParaRPr lang="fr-FR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73A62A-02FD-4ACF-AE11-488EF79EF9D5}"/>
              </a:ext>
            </a:extLst>
          </p:cNvPr>
          <p:cNvCxnSpPr>
            <a:cxnSpLocks/>
          </p:cNvCxnSpPr>
          <p:nvPr/>
        </p:nvCxnSpPr>
        <p:spPr>
          <a:xfrm flipH="1">
            <a:off x="10416616" y="4464938"/>
            <a:ext cx="546994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667E0-0DAD-40D4-ACD4-D886171806C1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7854642" y="1526297"/>
            <a:ext cx="2009238" cy="25779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3680F-154F-45B2-948E-40AB0B4CB15D}"/>
              </a:ext>
            </a:extLst>
          </p:cNvPr>
          <p:cNvSpPr/>
          <p:nvPr/>
        </p:nvSpPr>
        <p:spPr>
          <a:xfrm>
            <a:off x="4717635" y="4587239"/>
            <a:ext cx="1090458" cy="55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25C177-5073-486B-B1B8-C6A4B6E7B33D}"/>
              </a:ext>
            </a:extLst>
          </p:cNvPr>
          <p:cNvSpPr/>
          <p:nvPr/>
        </p:nvSpPr>
        <p:spPr>
          <a:xfrm>
            <a:off x="4374416" y="5544792"/>
            <a:ext cx="1640406" cy="721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AsyncIconButton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8DEBE-3E4E-4864-ABA5-E27DD08B9EAE}"/>
              </a:ext>
            </a:extLst>
          </p:cNvPr>
          <p:cNvCxnSpPr>
            <a:stCxn id="38" idx="0"/>
          </p:cNvCxnSpPr>
          <p:nvPr/>
        </p:nvCxnSpPr>
        <p:spPr>
          <a:xfrm flipV="1">
            <a:off x="5194619" y="5164063"/>
            <a:ext cx="29867" cy="380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CF0A32-09E9-4932-8B46-2BBBE17D74A9}"/>
              </a:ext>
            </a:extLst>
          </p:cNvPr>
          <p:cNvCxnSpPr>
            <a:endCxn id="36" idx="1"/>
          </p:cNvCxnSpPr>
          <p:nvPr/>
        </p:nvCxnSpPr>
        <p:spPr>
          <a:xfrm flipV="1">
            <a:off x="5837574" y="4464938"/>
            <a:ext cx="3495586" cy="3929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4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B686-E1FA-4432-9322-D1C5DE87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997D24-33FF-4FBC-8ECD-33D3295730C1}"/>
              </a:ext>
            </a:extLst>
          </p:cNvPr>
          <p:cNvCxnSpPr/>
          <p:nvPr/>
        </p:nvCxnSpPr>
        <p:spPr>
          <a:xfrm>
            <a:off x="349218" y="2320462"/>
            <a:ext cx="11528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12AADA-54E3-4041-BDBE-BFDED2B71362}"/>
              </a:ext>
            </a:extLst>
          </p:cNvPr>
          <p:cNvCxnSpPr/>
          <p:nvPr/>
        </p:nvCxnSpPr>
        <p:spPr>
          <a:xfrm>
            <a:off x="611132" y="2076929"/>
            <a:ext cx="0" cy="5422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66982-BE39-4785-A6B9-C70B52E95758}"/>
              </a:ext>
            </a:extLst>
          </p:cNvPr>
          <p:cNvCxnSpPr/>
          <p:nvPr/>
        </p:nvCxnSpPr>
        <p:spPr>
          <a:xfrm>
            <a:off x="3612416" y="2049358"/>
            <a:ext cx="0" cy="5422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54093-6662-473F-B998-F4AAB4B486E5}"/>
              </a:ext>
            </a:extLst>
          </p:cNvPr>
          <p:cNvCxnSpPr/>
          <p:nvPr/>
        </p:nvCxnSpPr>
        <p:spPr>
          <a:xfrm>
            <a:off x="657081" y="2830505"/>
            <a:ext cx="3538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A034DB-FC64-4711-9C0F-1E8BF7FFFE3F}"/>
              </a:ext>
            </a:extLst>
          </p:cNvPr>
          <p:cNvCxnSpPr/>
          <p:nvPr/>
        </p:nvCxnSpPr>
        <p:spPr>
          <a:xfrm>
            <a:off x="1558463" y="2830505"/>
            <a:ext cx="3630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0F752-96D5-4C5E-B192-5DD181DF2E86}"/>
              </a:ext>
            </a:extLst>
          </p:cNvPr>
          <p:cNvCxnSpPr/>
          <p:nvPr/>
        </p:nvCxnSpPr>
        <p:spPr>
          <a:xfrm>
            <a:off x="1089009" y="2120580"/>
            <a:ext cx="0" cy="3997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D009B-DB97-4E8A-B0E8-584D1C6DDED4}"/>
              </a:ext>
            </a:extLst>
          </p:cNvPr>
          <p:cNvCxnSpPr/>
          <p:nvPr/>
        </p:nvCxnSpPr>
        <p:spPr>
          <a:xfrm>
            <a:off x="3667556" y="2120580"/>
            <a:ext cx="0" cy="3997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5839-92D3-47C4-80C7-9D22BB5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93C41-02CD-492E-9929-EB0FF0ACC363}"/>
              </a:ext>
            </a:extLst>
          </p:cNvPr>
          <p:cNvCxnSpPr/>
          <p:nvPr/>
        </p:nvCxnSpPr>
        <p:spPr>
          <a:xfrm>
            <a:off x="344623" y="2375602"/>
            <a:ext cx="10936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052216-78A7-4F87-93DF-ED2162953659}"/>
              </a:ext>
            </a:extLst>
          </p:cNvPr>
          <p:cNvCxnSpPr/>
          <p:nvPr/>
        </p:nvCxnSpPr>
        <p:spPr>
          <a:xfrm>
            <a:off x="666271" y="2141258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24A084-3EC0-4C40-965E-43820D6AC2D2}"/>
              </a:ext>
            </a:extLst>
          </p:cNvPr>
          <p:cNvSpPr txBox="1"/>
          <p:nvPr/>
        </p:nvSpPr>
        <p:spPr>
          <a:xfrm>
            <a:off x="124065" y="2802935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obs.subscribe</a:t>
            </a:r>
            <a:r>
              <a:rPr lang="fr-FR" dirty="0"/>
              <a:t>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CF3D7F-F856-4170-AA68-324498CDC589}"/>
              </a:ext>
            </a:extLst>
          </p:cNvPr>
          <p:cNvSpPr/>
          <p:nvPr/>
        </p:nvSpPr>
        <p:spPr>
          <a:xfrm>
            <a:off x="1883940" y="2093011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C201B1-9648-40FB-81AD-F5F0EF46ED00}"/>
              </a:ext>
            </a:extLst>
          </p:cNvPr>
          <p:cNvSpPr/>
          <p:nvPr/>
        </p:nvSpPr>
        <p:spPr>
          <a:xfrm>
            <a:off x="3428618" y="2093010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EA7A6F-BBCE-4CD6-8BE1-8F50807C56E0}"/>
              </a:ext>
            </a:extLst>
          </p:cNvPr>
          <p:cNvSpPr/>
          <p:nvPr/>
        </p:nvSpPr>
        <p:spPr>
          <a:xfrm>
            <a:off x="4329999" y="2093010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89FEC3-8FDA-416E-871A-C67EAFC4A97B}"/>
              </a:ext>
            </a:extLst>
          </p:cNvPr>
          <p:cNvSpPr/>
          <p:nvPr/>
        </p:nvSpPr>
        <p:spPr>
          <a:xfrm>
            <a:off x="6164159" y="2093010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F643AC-B4EE-4B41-89E7-CC3447364F76}"/>
              </a:ext>
            </a:extLst>
          </p:cNvPr>
          <p:cNvCxnSpPr/>
          <p:nvPr/>
        </p:nvCxnSpPr>
        <p:spPr>
          <a:xfrm>
            <a:off x="8009041" y="2044764"/>
            <a:ext cx="0" cy="758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A2959-D411-4653-A181-1887CA31725A}"/>
              </a:ext>
            </a:extLst>
          </p:cNvPr>
          <p:cNvSpPr txBox="1"/>
          <p:nvPr/>
        </p:nvSpPr>
        <p:spPr>
          <a:xfrm>
            <a:off x="7563329" y="287585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AC73C-B564-46A7-AEC0-9CD440C96F8D}"/>
              </a:ext>
            </a:extLst>
          </p:cNvPr>
          <p:cNvCxnSpPr/>
          <p:nvPr/>
        </p:nvCxnSpPr>
        <p:spPr>
          <a:xfrm>
            <a:off x="308629" y="4127053"/>
            <a:ext cx="10936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28C71-BE76-46FE-A4FD-332D1BFCC8CF}"/>
              </a:ext>
            </a:extLst>
          </p:cNvPr>
          <p:cNvCxnSpPr/>
          <p:nvPr/>
        </p:nvCxnSpPr>
        <p:spPr>
          <a:xfrm>
            <a:off x="630277" y="3892709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DFAEE19-0A08-4C73-A826-4042312916BC}"/>
              </a:ext>
            </a:extLst>
          </p:cNvPr>
          <p:cNvSpPr/>
          <p:nvPr/>
        </p:nvSpPr>
        <p:spPr>
          <a:xfrm>
            <a:off x="1847946" y="3844462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27012B-C135-468E-A136-963AF936590B}"/>
              </a:ext>
            </a:extLst>
          </p:cNvPr>
          <p:cNvSpPr/>
          <p:nvPr/>
        </p:nvSpPr>
        <p:spPr>
          <a:xfrm>
            <a:off x="3392624" y="3844461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27AA-9F98-48A0-B014-01D8856227A0}"/>
              </a:ext>
            </a:extLst>
          </p:cNvPr>
          <p:cNvSpPr/>
          <p:nvPr/>
        </p:nvSpPr>
        <p:spPr>
          <a:xfrm>
            <a:off x="4294005" y="3844461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99E6D-0134-4BEC-8D0E-1C0F98CEF888}"/>
              </a:ext>
            </a:extLst>
          </p:cNvPr>
          <p:cNvSpPr/>
          <p:nvPr/>
        </p:nvSpPr>
        <p:spPr>
          <a:xfrm>
            <a:off x="6128165" y="3844461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3DC7DE-A31F-4370-B566-8EDF272468CD}"/>
              </a:ext>
            </a:extLst>
          </p:cNvPr>
          <p:cNvCxnSpPr/>
          <p:nvPr/>
        </p:nvCxnSpPr>
        <p:spPr>
          <a:xfrm>
            <a:off x="7857407" y="3781664"/>
            <a:ext cx="588157" cy="7168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E6DFC1-44A8-4CEB-85B1-C6F678DD0105}"/>
              </a:ext>
            </a:extLst>
          </p:cNvPr>
          <p:cNvCxnSpPr/>
          <p:nvPr/>
        </p:nvCxnSpPr>
        <p:spPr>
          <a:xfrm flipH="1">
            <a:off x="7811457" y="3745431"/>
            <a:ext cx="574372" cy="7622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03376C-9FCE-4652-BD24-001A367DB3C8}"/>
              </a:ext>
            </a:extLst>
          </p:cNvPr>
          <p:cNvSpPr txBox="1"/>
          <p:nvPr/>
        </p:nvSpPr>
        <p:spPr>
          <a:xfrm>
            <a:off x="7811457" y="4479233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089A64-1681-41DB-9E5D-883BC4A3C96B}"/>
              </a:ext>
            </a:extLst>
          </p:cNvPr>
          <p:cNvSpPr txBox="1"/>
          <p:nvPr/>
        </p:nvSpPr>
        <p:spPr>
          <a:xfrm>
            <a:off x="1847946" y="264547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r>
              <a:rPr lang="fr-FR" dirty="0"/>
              <a:t>(x)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C88717-F616-439B-8DA4-04601DBA2A61}"/>
              </a:ext>
            </a:extLst>
          </p:cNvPr>
          <p:cNvCxnSpPr/>
          <p:nvPr/>
        </p:nvCxnSpPr>
        <p:spPr>
          <a:xfrm>
            <a:off x="235875" y="5726136"/>
            <a:ext cx="10936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8D1788-0823-4C85-9156-3062D0D2F6E2}"/>
              </a:ext>
            </a:extLst>
          </p:cNvPr>
          <p:cNvCxnSpPr/>
          <p:nvPr/>
        </p:nvCxnSpPr>
        <p:spPr>
          <a:xfrm>
            <a:off x="557523" y="5491792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A62EDE9-0407-48C1-A993-838E2DF28A9E}"/>
              </a:ext>
            </a:extLst>
          </p:cNvPr>
          <p:cNvSpPr/>
          <p:nvPr/>
        </p:nvSpPr>
        <p:spPr>
          <a:xfrm>
            <a:off x="1775192" y="5443545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350C3D-945D-4424-AD59-EE40701BDD75}"/>
              </a:ext>
            </a:extLst>
          </p:cNvPr>
          <p:cNvSpPr/>
          <p:nvPr/>
        </p:nvSpPr>
        <p:spPr>
          <a:xfrm>
            <a:off x="3319870" y="5443544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5EA652-158A-4C10-B5A4-B381E72DF020}"/>
              </a:ext>
            </a:extLst>
          </p:cNvPr>
          <p:cNvSpPr/>
          <p:nvPr/>
        </p:nvSpPr>
        <p:spPr>
          <a:xfrm>
            <a:off x="4221251" y="5443544"/>
            <a:ext cx="574362" cy="565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47A667-08E3-4877-B700-D5B1A3B8D2CE}"/>
              </a:ext>
            </a:extLst>
          </p:cNvPr>
          <p:cNvCxnSpPr/>
          <p:nvPr/>
        </p:nvCxnSpPr>
        <p:spPr>
          <a:xfrm>
            <a:off x="5376121" y="5150967"/>
            <a:ext cx="614195" cy="1277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A96590-D176-4654-8431-65956C7D644A}"/>
              </a:ext>
            </a:extLst>
          </p:cNvPr>
          <p:cNvCxnSpPr/>
          <p:nvPr/>
        </p:nvCxnSpPr>
        <p:spPr>
          <a:xfrm flipH="1">
            <a:off x="5468020" y="1222263"/>
            <a:ext cx="78115" cy="983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9381-9A1B-4402-8481-AEF9599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7CC4-58DC-474B-996D-C8554409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endParaRPr lang="fr-FR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 : </a:t>
            </a:r>
            <a:r>
              <a:rPr lang="fr-FR" b="1" dirty="0" err="1"/>
              <a:t>nvm-windows</a:t>
            </a:r>
            <a:endParaRPr lang="fr-FR" b="1" dirty="0"/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</a:t>
            </a:r>
            <a:r>
              <a:rPr lang="fr-FR" dirty="0" err="1"/>
              <a:t>svn</a:t>
            </a:r>
            <a:r>
              <a:rPr lang="fr-FR" dirty="0"/>
              <a:t>, </a:t>
            </a:r>
            <a:r>
              <a:rPr lang="fr-FR" dirty="0" err="1"/>
              <a:t>mercury</a:t>
            </a:r>
            <a:r>
              <a:rPr lang="fr-FR" dirty="0"/>
              <a:t>, </a:t>
            </a:r>
            <a:r>
              <a:rPr lang="fr-FR" dirty="0" err="1"/>
              <a:t>clearcase</a:t>
            </a:r>
            <a:r>
              <a:rPr lang="fr-FR" dirty="0"/>
              <a:t>, etc.</a:t>
            </a:r>
          </a:p>
          <a:p>
            <a:r>
              <a:rPr lang="fr-FR" dirty="0"/>
              <a:t>Browser : </a:t>
            </a:r>
            <a:r>
              <a:rPr lang="fr-FR" b="1" dirty="0"/>
              <a:t>Chrome</a:t>
            </a:r>
            <a:r>
              <a:rPr lang="fr-FR" dirty="0"/>
              <a:t>, Safari, Firefox, Edge</a:t>
            </a:r>
          </a:p>
        </p:txBody>
      </p:sp>
    </p:spTree>
    <p:extLst>
      <p:ext uri="{BB962C8B-B14F-4D97-AF65-F5344CB8AC3E}">
        <p14:creationId xmlns:p14="http://schemas.microsoft.com/office/powerpoint/2010/main" val="29808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664-20C3-4E0F-BCE1-A3855F71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of(23)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BE8BE3-CE9B-42B7-81CD-F747BCB3922C}"/>
              </a:ext>
            </a:extLst>
          </p:cNvPr>
          <p:cNvCxnSpPr/>
          <p:nvPr/>
        </p:nvCxnSpPr>
        <p:spPr>
          <a:xfrm>
            <a:off x="781146" y="2393982"/>
            <a:ext cx="9801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A46524-04CF-4491-885F-A4C850035692}"/>
              </a:ext>
            </a:extLst>
          </p:cNvPr>
          <p:cNvCxnSpPr/>
          <p:nvPr/>
        </p:nvCxnSpPr>
        <p:spPr>
          <a:xfrm>
            <a:off x="1585266" y="2095309"/>
            <a:ext cx="0" cy="7306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963854B-61CC-4099-BDEA-D131CE3A7FE0}"/>
              </a:ext>
            </a:extLst>
          </p:cNvPr>
          <p:cNvSpPr/>
          <p:nvPr/>
        </p:nvSpPr>
        <p:spPr>
          <a:xfrm>
            <a:off x="1609773" y="2180316"/>
            <a:ext cx="670864" cy="560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7663BA-6DBB-42FC-BFFA-CB76C9FB5B80}"/>
              </a:ext>
            </a:extLst>
          </p:cNvPr>
          <p:cNvCxnSpPr/>
          <p:nvPr/>
        </p:nvCxnSpPr>
        <p:spPr>
          <a:xfrm>
            <a:off x="2280637" y="2095309"/>
            <a:ext cx="0" cy="822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C3B72-1E93-4910-92BA-FC0F864EAC32}"/>
              </a:ext>
            </a:extLst>
          </p:cNvPr>
          <p:cNvSpPr txBox="1"/>
          <p:nvPr/>
        </p:nvSpPr>
        <p:spPr>
          <a:xfrm>
            <a:off x="2008004" y="298153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33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D72C-167B-41E0-861A-4DDD4C8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o1.pipe(</a:t>
            </a:r>
            <a:r>
              <a:rPr lang="fr-FR" dirty="0" err="1"/>
              <a:t>switchMap</a:t>
            </a:r>
            <a:r>
              <a:rPr lang="fr-FR" dirty="0"/>
              <a:t>(() =&gt; o2))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FAB557-D3D5-4B57-94F8-7E4F55E37F4D}"/>
              </a:ext>
            </a:extLst>
          </p:cNvPr>
          <p:cNvCxnSpPr/>
          <p:nvPr/>
        </p:nvCxnSpPr>
        <p:spPr>
          <a:xfrm>
            <a:off x="620322" y="2136663"/>
            <a:ext cx="1104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C9ED9F-C8A8-4B0D-BE64-565ED7081D3A}"/>
              </a:ext>
            </a:extLst>
          </p:cNvPr>
          <p:cNvSpPr/>
          <p:nvPr/>
        </p:nvSpPr>
        <p:spPr>
          <a:xfrm>
            <a:off x="1337138" y="1929889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5B0AEB-BFFA-49E4-B7E1-DB7BF6F56C68}"/>
              </a:ext>
            </a:extLst>
          </p:cNvPr>
          <p:cNvSpPr/>
          <p:nvPr/>
        </p:nvSpPr>
        <p:spPr>
          <a:xfrm>
            <a:off x="4804831" y="1884342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C1AE0C-BFE0-4D3B-8A6D-CA152A8B572A}"/>
              </a:ext>
            </a:extLst>
          </p:cNvPr>
          <p:cNvSpPr/>
          <p:nvPr/>
        </p:nvSpPr>
        <p:spPr>
          <a:xfrm>
            <a:off x="7045630" y="1895436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7E782-2DFE-4114-AB6D-EF3904A7EEEA}"/>
              </a:ext>
            </a:extLst>
          </p:cNvPr>
          <p:cNvCxnSpPr/>
          <p:nvPr/>
        </p:nvCxnSpPr>
        <p:spPr>
          <a:xfrm>
            <a:off x="8174460" y="1833395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7848F-1D55-4083-B6B6-30F14E04DC5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803863" y="2341689"/>
            <a:ext cx="4808306" cy="2400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753BC8-A34E-4433-BFC6-59B0AE664EC9}"/>
              </a:ext>
            </a:extLst>
          </p:cNvPr>
          <p:cNvSpPr/>
          <p:nvPr/>
        </p:nvSpPr>
        <p:spPr>
          <a:xfrm>
            <a:off x="2954569" y="289483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5EA46E-709F-4651-8117-C09E31D92E1B}"/>
              </a:ext>
            </a:extLst>
          </p:cNvPr>
          <p:cNvSpPr/>
          <p:nvPr/>
        </p:nvSpPr>
        <p:spPr>
          <a:xfrm>
            <a:off x="4377097" y="3515922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1B5EF3-B390-4EEF-BAC5-8B38FB7AD200}"/>
              </a:ext>
            </a:extLst>
          </p:cNvPr>
          <p:cNvSpPr/>
          <p:nvPr/>
        </p:nvSpPr>
        <p:spPr>
          <a:xfrm>
            <a:off x="5613528" y="409029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1FD3E1-393A-493A-8CD4-EE8D31329AF5}"/>
              </a:ext>
            </a:extLst>
          </p:cNvPr>
          <p:cNvCxnSpPr/>
          <p:nvPr/>
        </p:nvCxnSpPr>
        <p:spPr>
          <a:xfrm flipH="1">
            <a:off x="6042392" y="4328466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D86F7E-CE47-43EE-B0F6-23C88C2908BA}"/>
              </a:ext>
            </a:extLst>
          </p:cNvPr>
          <p:cNvSpPr txBox="1"/>
          <p:nvPr/>
        </p:nvSpPr>
        <p:spPr>
          <a:xfrm>
            <a:off x="441118" y="16266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BB96D-1C26-4BFD-BDAB-316A8A6E53C5}"/>
              </a:ext>
            </a:extLst>
          </p:cNvPr>
          <p:cNvSpPr txBox="1"/>
          <p:nvPr/>
        </p:nvSpPr>
        <p:spPr>
          <a:xfrm>
            <a:off x="2178018" y="30510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92D77-62CA-4F55-9677-BEFC090763FF}"/>
              </a:ext>
            </a:extLst>
          </p:cNvPr>
          <p:cNvCxnSpPr/>
          <p:nvPr/>
        </p:nvCxnSpPr>
        <p:spPr>
          <a:xfrm>
            <a:off x="4550567" y="2341142"/>
            <a:ext cx="4833914" cy="2219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5E62F0-0281-4FE6-A0CF-A045907E6772}"/>
              </a:ext>
            </a:extLst>
          </p:cNvPr>
          <p:cNvSpPr/>
          <p:nvPr/>
        </p:nvSpPr>
        <p:spPr>
          <a:xfrm>
            <a:off x="5960449" y="2817486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5AF272-1EE9-4178-AB65-3C12717EA87E}"/>
              </a:ext>
            </a:extLst>
          </p:cNvPr>
          <p:cNvSpPr/>
          <p:nvPr/>
        </p:nvSpPr>
        <p:spPr>
          <a:xfrm>
            <a:off x="7382977" y="343857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D07C1D-047E-4742-8E9D-BC30F959E770}"/>
              </a:ext>
            </a:extLst>
          </p:cNvPr>
          <p:cNvSpPr/>
          <p:nvPr/>
        </p:nvSpPr>
        <p:spPr>
          <a:xfrm>
            <a:off x="8619408" y="4012946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984E25-89E0-44EE-93C5-490145DEF77F}"/>
              </a:ext>
            </a:extLst>
          </p:cNvPr>
          <p:cNvCxnSpPr/>
          <p:nvPr/>
        </p:nvCxnSpPr>
        <p:spPr>
          <a:xfrm flipH="1">
            <a:off x="9048272" y="4251118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5C6AF-2A11-4544-B222-E56BDB8958C1}"/>
              </a:ext>
            </a:extLst>
          </p:cNvPr>
          <p:cNvSpPr txBox="1"/>
          <p:nvPr/>
        </p:nvSpPr>
        <p:spPr>
          <a:xfrm>
            <a:off x="5183898" y="29737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4B407-E1F3-4EAA-B437-34CE63E3960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512355" y="2307236"/>
            <a:ext cx="4968354" cy="2286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9F0052-9B0D-4C5A-AF74-DE464EFFEFD8}"/>
              </a:ext>
            </a:extLst>
          </p:cNvPr>
          <p:cNvSpPr/>
          <p:nvPr/>
        </p:nvSpPr>
        <p:spPr>
          <a:xfrm>
            <a:off x="8823109" y="274702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7D0C29-5904-455D-88AA-5DA4CB93DBC6}"/>
              </a:ext>
            </a:extLst>
          </p:cNvPr>
          <p:cNvSpPr/>
          <p:nvPr/>
        </p:nvSpPr>
        <p:spPr>
          <a:xfrm>
            <a:off x="10245637" y="3368117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C4724A-8234-4ABF-B24E-8A66F1CDA5E7}"/>
              </a:ext>
            </a:extLst>
          </p:cNvPr>
          <p:cNvSpPr/>
          <p:nvPr/>
        </p:nvSpPr>
        <p:spPr>
          <a:xfrm>
            <a:off x="11482068" y="394248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5FA59E-6BF7-44C7-B33D-5857A45142F2}"/>
              </a:ext>
            </a:extLst>
          </p:cNvPr>
          <p:cNvCxnSpPr/>
          <p:nvPr/>
        </p:nvCxnSpPr>
        <p:spPr>
          <a:xfrm flipH="1">
            <a:off x="11910932" y="4180661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CDB802-762C-4068-88D1-927701E8CBB4}"/>
              </a:ext>
            </a:extLst>
          </p:cNvPr>
          <p:cNvSpPr txBox="1"/>
          <p:nvPr/>
        </p:nvSpPr>
        <p:spPr>
          <a:xfrm>
            <a:off x="8046558" y="2903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E3FCD9-7BB3-4650-83F7-4435939DC4F4}"/>
              </a:ext>
            </a:extLst>
          </p:cNvPr>
          <p:cNvCxnSpPr>
            <a:cxnSpLocks/>
          </p:cNvCxnSpPr>
          <p:nvPr/>
        </p:nvCxnSpPr>
        <p:spPr>
          <a:xfrm>
            <a:off x="441118" y="5808048"/>
            <a:ext cx="11750882" cy="88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4C63F6A-119F-4B19-8B0A-897DA10E70AB}"/>
              </a:ext>
            </a:extLst>
          </p:cNvPr>
          <p:cNvSpPr/>
          <p:nvPr/>
        </p:nvSpPr>
        <p:spPr>
          <a:xfrm>
            <a:off x="2954569" y="555991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EBB762-F187-429A-A608-370454631B45}"/>
              </a:ext>
            </a:extLst>
          </p:cNvPr>
          <p:cNvCxnSpPr/>
          <p:nvPr/>
        </p:nvCxnSpPr>
        <p:spPr>
          <a:xfrm>
            <a:off x="4945222" y="3644783"/>
            <a:ext cx="141677" cy="5925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E4D0CD-2926-4F79-8D24-CBFCCD5B5AF0}"/>
              </a:ext>
            </a:extLst>
          </p:cNvPr>
          <p:cNvCxnSpPr/>
          <p:nvPr/>
        </p:nvCxnSpPr>
        <p:spPr>
          <a:xfrm flipH="1">
            <a:off x="4818467" y="3644783"/>
            <a:ext cx="334874" cy="5220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C88B2CF-A0E8-4099-ACED-1B2950E10487}"/>
              </a:ext>
            </a:extLst>
          </p:cNvPr>
          <p:cNvSpPr/>
          <p:nvPr/>
        </p:nvSpPr>
        <p:spPr>
          <a:xfrm>
            <a:off x="5960449" y="5598977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322168-8EE0-4C42-8080-F874B710B01A}"/>
              </a:ext>
            </a:extLst>
          </p:cNvPr>
          <p:cNvCxnSpPr/>
          <p:nvPr/>
        </p:nvCxnSpPr>
        <p:spPr>
          <a:xfrm flipH="1">
            <a:off x="7016620" y="3327055"/>
            <a:ext cx="334874" cy="5220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90AB0C-B0D6-4BFE-B01C-347A759F5643}"/>
              </a:ext>
            </a:extLst>
          </p:cNvPr>
          <p:cNvCxnSpPr>
            <a:cxnSpLocks/>
          </p:cNvCxnSpPr>
          <p:nvPr/>
        </p:nvCxnSpPr>
        <p:spPr>
          <a:xfrm>
            <a:off x="7143930" y="3280046"/>
            <a:ext cx="95827" cy="715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EE8C98E-10F7-4D87-A31E-E7E525006D6F}"/>
              </a:ext>
            </a:extLst>
          </p:cNvPr>
          <p:cNvSpPr/>
          <p:nvPr/>
        </p:nvSpPr>
        <p:spPr>
          <a:xfrm>
            <a:off x="8725093" y="5593598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089779-AE21-4F6C-AA2A-FA72278AE4C5}"/>
              </a:ext>
            </a:extLst>
          </p:cNvPr>
          <p:cNvSpPr/>
          <p:nvPr/>
        </p:nvSpPr>
        <p:spPr>
          <a:xfrm>
            <a:off x="10136132" y="554536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194F9-A116-4FE2-BA69-8A4F39997229}"/>
              </a:ext>
            </a:extLst>
          </p:cNvPr>
          <p:cNvSpPr/>
          <p:nvPr/>
        </p:nvSpPr>
        <p:spPr>
          <a:xfrm>
            <a:off x="11366810" y="554536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5FBFC6-2E42-4AE4-A469-A4423240D3C1}"/>
              </a:ext>
            </a:extLst>
          </p:cNvPr>
          <p:cNvCxnSpPr>
            <a:cxnSpLocks/>
          </p:cNvCxnSpPr>
          <p:nvPr/>
        </p:nvCxnSpPr>
        <p:spPr>
          <a:xfrm flipH="1">
            <a:off x="11953827" y="5468021"/>
            <a:ext cx="10714" cy="7489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A1E33D5-1193-4829-92D7-EDCE209D0091}"/>
              </a:ext>
            </a:extLst>
          </p:cNvPr>
          <p:cNvSpPr/>
          <p:nvPr/>
        </p:nvSpPr>
        <p:spPr>
          <a:xfrm>
            <a:off x="4346082" y="560395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9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D72C-167B-41E0-861A-4DDD4C8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o1.pipe(</a:t>
            </a:r>
            <a:r>
              <a:rPr lang="fr-FR" dirty="0" err="1"/>
              <a:t>mergeMap</a:t>
            </a:r>
            <a:r>
              <a:rPr lang="fr-FR" dirty="0"/>
              <a:t>(() =&gt; o2))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FAB557-D3D5-4B57-94F8-7E4F55E37F4D}"/>
              </a:ext>
            </a:extLst>
          </p:cNvPr>
          <p:cNvCxnSpPr/>
          <p:nvPr/>
        </p:nvCxnSpPr>
        <p:spPr>
          <a:xfrm>
            <a:off x="620322" y="2136663"/>
            <a:ext cx="110463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C9ED9F-C8A8-4B0D-BE64-565ED7081D3A}"/>
              </a:ext>
            </a:extLst>
          </p:cNvPr>
          <p:cNvSpPr/>
          <p:nvPr/>
        </p:nvSpPr>
        <p:spPr>
          <a:xfrm>
            <a:off x="1337138" y="1929889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5B0AEB-BFFA-49E4-B7E1-DB7BF6F56C68}"/>
              </a:ext>
            </a:extLst>
          </p:cNvPr>
          <p:cNvSpPr/>
          <p:nvPr/>
        </p:nvSpPr>
        <p:spPr>
          <a:xfrm>
            <a:off x="4804831" y="1884342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C1AE0C-BFE0-4D3B-8A6D-CA152A8B572A}"/>
              </a:ext>
            </a:extLst>
          </p:cNvPr>
          <p:cNvSpPr/>
          <p:nvPr/>
        </p:nvSpPr>
        <p:spPr>
          <a:xfrm>
            <a:off x="7045630" y="1895436"/>
            <a:ext cx="546802" cy="482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7E782-2DFE-4114-AB6D-EF3904A7EEEA}"/>
              </a:ext>
            </a:extLst>
          </p:cNvPr>
          <p:cNvCxnSpPr/>
          <p:nvPr/>
        </p:nvCxnSpPr>
        <p:spPr>
          <a:xfrm>
            <a:off x="8174460" y="1833395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17848F-1D55-4083-B6B6-30F14E04DC5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803863" y="2341689"/>
            <a:ext cx="4808306" cy="2400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E753BC8-A34E-4433-BFC6-59B0AE664EC9}"/>
              </a:ext>
            </a:extLst>
          </p:cNvPr>
          <p:cNvSpPr/>
          <p:nvPr/>
        </p:nvSpPr>
        <p:spPr>
          <a:xfrm>
            <a:off x="2993627" y="2800738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5EA46E-709F-4651-8117-C09E31D92E1B}"/>
              </a:ext>
            </a:extLst>
          </p:cNvPr>
          <p:cNvSpPr/>
          <p:nvPr/>
        </p:nvSpPr>
        <p:spPr>
          <a:xfrm>
            <a:off x="4377097" y="3515922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1B5EF3-B390-4EEF-BAC5-8B38FB7AD200}"/>
              </a:ext>
            </a:extLst>
          </p:cNvPr>
          <p:cNvSpPr/>
          <p:nvPr/>
        </p:nvSpPr>
        <p:spPr>
          <a:xfrm>
            <a:off x="5613528" y="409029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1FD3E1-393A-493A-8CD4-EE8D31329AF5}"/>
              </a:ext>
            </a:extLst>
          </p:cNvPr>
          <p:cNvCxnSpPr/>
          <p:nvPr/>
        </p:nvCxnSpPr>
        <p:spPr>
          <a:xfrm flipH="1">
            <a:off x="6042392" y="4328466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D86F7E-CE47-43EE-B0F6-23C88C2908BA}"/>
              </a:ext>
            </a:extLst>
          </p:cNvPr>
          <p:cNvSpPr txBox="1"/>
          <p:nvPr/>
        </p:nvSpPr>
        <p:spPr>
          <a:xfrm>
            <a:off x="441118" y="16266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BB96D-1C26-4BFD-BDAB-316A8A6E53C5}"/>
              </a:ext>
            </a:extLst>
          </p:cNvPr>
          <p:cNvSpPr txBox="1"/>
          <p:nvPr/>
        </p:nvSpPr>
        <p:spPr>
          <a:xfrm>
            <a:off x="2178018" y="30510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92D77-62CA-4F55-9677-BEFC090763FF}"/>
              </a:ext>
            </a:extLst>
          </p:cNvPr>
          <p:cNvCxnSpPr/>
          <p:nvPr/>
        </p:nvCxnSpPr>
        <p:spPr>
          <a:xfrm>
            <a:off x="4550567" y="2341142"/>
            <a:ext cx="4833914" cy="2219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5E62F0-0281-4FE6-A0CF-A045907E6772}"/>
              </a:ext>
            </a:extLst>
          </p:cNvPr>
          <p:cNvSpPr/>
          <p:nvPr/>
        </p:nvSpPr>
        <p:spPr>
          <a:xfrm>
            <a:off x="5960449" y="2817486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5AF272-1EE9-4178-AB65-3C12717EA87E}"/>
              </a:ext>
            </a:extLst>
          </p:cNvPr>
          <p:cNvSpPr/>
          <p:nvPr/>
        </p:nvSpPr>
        <p:spPr>
          <a:xfrm>
            <a:off x="7382977" y="343857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D07C1D-047E-4742-8E9D-BC30F959E770}"/>
              </a:ext>
            </a:extLst>
          </p:cNvPr>
          <p:cNvSpPr/>
          <p:nvPr/>
        </p:nvSpPr>
        <p:spPr>
          <a:xfrm>
            <a:off x="8619408" y="4012946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984E25-89E0-44EE-93C5-490145DEF77F}"/>
              </a:ext>
            </a:extLst>
          </p:cNvPr>
          <p:cNvCxnSpPr/>
          <p:nvPr/>
        </p:nvCxnSpPr>
        <p:spPr>
          <a:xfrm flipH="1">
            <a:off x="9048272" y="4251118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5C6AF-2A11-4544-B222-E56BDB8958C1}"/>
              </a:ext>
            </a:extLst>
          </p:cNvPr>
          <p:cNvSpPr txBox="1"/>
          <p:nvPr/>
        </p:nvSpPr>
        <p:spPr>
          <a:xfrm>
            <a:off x="5183898" y="29737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4B407-E1F3-4EAA-B437-34CE63E3960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512355" y="2307236"/>
            <a:ext cx="4968354" cy="22869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9F0052-9B0D-4C5A-AF74-DE464EFFEFD8}"/>
              </a:ext>
            </a:extLst>
          </p:cNvPr>
          <p:cNvSpPr/>
          <p:nvPr/>
        </p:nvSpPr>
        <p:spPr>
          <a:xfrm>
            <a:off x="8823109" y="274702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7D0C29-5904-455D-88AA-5DA4CB93DBC6}"/>
              </a:ext>
            </a:extLst>
          </p:cNvPr>
          <p:cNvSpPr/>
          <p:nvPr/>
        </p:nvSpPr>
        <p:spPr>
          <a:xfrm>
            <a:off x="10245637" y="3368117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C4724A-8234-4ABF-B24E-8A66F1CDA5E7}"/>
              </a:ext>
            </a:extLst>
          </p:cNvPr>
          <p:cNvSpPr/>
          <p:nvPr/>
        </p:nvSpPr>
        <p:spPr>
          <a:xfrm>
            <a:off x="11482068" y="394248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5FA59E-6BF7-44C7-B33D-5857A45142F2}"/>
              </a:ext>
            </a:extLst>
          </p:cNvPr>
          <p:cNvCxnSpPr/>
          <p:nvPr/>
        </p:nvCxnSpPr>
        <p:spPr>
          <a:xfrm flipH="1">
            <a:off x="11910932" y="4180661"/>
            <a:ext cx="257319" cy="5238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CDB802-762C-4068-88D1-927701E8CBB4}"/>
              </a:ext>
            </a:extLst>
          </p:cNvPr>
          <p:cNvSpPr txBox="1"/>
          <p:nvPr/>
        </p:nvSpPr>
        <p:spPr>
          <a:xfrm>
            <a:off x="8046558" y="2903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E3FCD9-7BB3-4650-83F7-4435939DC4F4}"/>
              </a:ext>
            </a:extLst>
          </p:cNvPr>
          <p:cNvCxnSpPr>
            <a:cxnSpLocks/>
          </p:cNvCxnSpPr>
          <p:nvPr/>
        </p:nvCxnSpPr>
        <p:spPr>
          <a:xfrm>
            <a:off x="441118" y="5808048"/>
            <a:ext cx="11750882" cy="88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4C63F6A-119F-4B19-8B0A-897DA10E70AB}"/>
              </a:ext>
            </a:extLst>
          </p:cNvPr>
          <p:cNvSpPr/>
          <p:nvPr/>
        </p:nvSpPr>
        <p:spPr>
          <a:xfrm>
            <a:off x="2954569" y="555991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88B2CF-A0E8-4099-ACED-1B2950E10487}"/>
              </a:ext>
            </a:extLst>
          </p:cNvPr>
          <p:cNvSpPr/>
          <p:nvPr/>
        </p:nvSpPr>
        <p:spPr>
          <a:xfrm>
            <a:off x="5960449" y="5598977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E8C98E-10F7-4D87-A31E-E7E525006D6F}"/>
              </a:ext>
            </a:extLst>
          </p:cNvPr>
          <p:cNvSpPr/>
          <p:nvPr/>
        </p:nvSpPr>
        <p:spPr>
          <a:xfrm>
            <a:off x="8725093" y="5593598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089779-AE21-4F6C-AA2A-FA72278AE4C5}"/>
              </a:ext>
            </a:extLst>
          </p:cNvPr>
          <p:cNvSpPr/>
          <p:nvPr/>
        </p:nvSpPr>
        <p:spPr>
          <a:xfrm>
            <a:off x="10136132" y="554536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194F9-A116-4FE2-BA69-8A4F39997229}"/>
              </a:ext>
            </a:extLst>
          </p:cNvPr>
          <p:cNvSpPr/>
          <p:nvPr/>
        </p:nvSpPr>
        <p:spPr>
          <a:xfrm>
            <a:off x="11366810" y="5545369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5FBFC6-2E42-4AE4-A469-A4423240D3C1}"/>
              </a:ext>
            </a:extLst>
          </p:cNvPr>
          <p:cNvCxnSpPr>
            <a:cxnSpLocks/>
          </p:cNvCxnSpPr>
          <p:nvPr/>
        </p:nvCxnSpPr>
        <p:spPr>
          <a:xfrm flipH="1">
            <a:off x="11953827" y="5468021"/>
            <a:ext cx="10714" cy="7489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A1E33D5-1193-4829-92D7-EDCE209D0091}"/>
              </a:ext>
            </a:extLst>
          </p:cNvPr>
          <p:cNvSpPr/>
          <p:nvPr/>
        </p:nvSpPr>
        <p:spPr>
          <a:xfrm>
            <a:off x="4346082" y="560395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F7BD4F-41A8-4FC3-9BF8-7779CFB27404}"/>
              </a:ext>
            </a:extLst>
          </p:cNvPr>
          <p:cNvSpPr/>
          <p:nvPr/>
        </p:nvSpPr>
        <p:spPr>
          <a:xfrm>
            <a:off x="5554181" y="5564897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0E67D3-FC10-4FC4-8A87-52D9742AD517}"/>
              </a:ext>
            </a:extLst>
          </p:cNvPr>
          <p:cNvSpPr/>
          <p:nvPr/>
        </p:nvSpPr>
        <p:spPr>
          <a:xfrm>
            <a:off x="7362684" y="5520862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918521-FD96-442E-83AC-62DBFADACD6D}"/>
              </a:ext>
            </a:extLst>
          </p:cNvPr>
          <p:cNvSpPr/>
          <p:nvPr/>
        </p:nvSpPr>
        <p:spPr>
          <a:xfrm>
            <a:off x="8501138" y="5589964"/>
            <a:ext cx="482472" cy="574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3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0205-0141-417B-8EF9-9FB8D091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491C4-DB3B-44BC-AB56-873E1D3BF87E}"/>
              </a:ext>
            </a:extLst>
          </p:cNvPr>
          <p:cNvSpPr/>
          <p:nvPr/>
        </p:nvSpPr>
        <p:spPr>
          <a:xfrm>
            <a:off x="905210" y="2913214"/>
            <a:ext cx="1493367" cy="12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5F79E-6366-4E86-BCAD-50923300F49F}"/>
              </a:ext>
            </a:extLst>
          </p:cNvPr>
          <p:cNvSpPr/>
          <p:nvPr/>
        </p:nvSpPr>
        <p:spPr>
          <a:xfrm>
            <a:off x="1640406" y="3662194"/>
            <a:ext cx="758171" cy="464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90DB5-87A8-4B36-9271-9CCF264A57A8}"/>
              </a:ext>
            </a:extLst>
          </p:cNvPr>
          <p:cNvSpPr/>
          <p:nvPr/>
        </p:nvSpPr>
        <p:spPr>
          <a:xfrm>
            <a:off x="6685688" y="1723116"/>
            <a:ext cx="1727711" cy="12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86231-F9A5-434B-BB26-66BFCBF95E1C}"/>
              </a:ext>
            </a:extLst>
          </p:cNvPr>
          <p:cNvSpPr/>
          <p:nvPr/>
        </p:nvSpPr>
        <p:spPr>
          <a:xfrm>
            <a:off x="7315966" y="4195979"/>
            <a:ext cx="1727711" cy="12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49332-8988-4758-83E3-BC574AAAA96A}"/>
              </a:ext>
            </a:extLst>
          </p:cNvPr>
          <p:cNvSpPr txBox="1"/>
          <p:nvPr/>
        </p:nvSpPr>
        <p:spPr>
          <a:xfrm>
            <a:off x="6676498" y="1304973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http://localhost:4200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B50A63-2ADF-43CD-A89C-0808C533A619}"/>
              </a:ext>
            </a:extLst>
          </p:cNvPr>
          <p:cNvCxnSpPr/>
          <p:nvPr/>
        </p:nvCxnSpPr>
        <p:spPr>
          <a:xfrm flipV="1">
            <a:off x="2439932" y="2017194"/>
            <a:ext cx="4236566" cy="1098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36967-DB85-4501-AF71-BF6390145E16}"/>
              </a:ext>
            </a:extLst>
          </p:cNvPr>
          <p:cNvCxnSpPr>
            <a:endCxn id="4" idx="3"/>
          </p:cNvCxnSpPr>
          <p:nvPr/>
        </p:nvCxnSpPr>
        <p:spPr>
          <a:xfrm flipH="1">
            <a:off x="2398577" y="2518046"/>
            <a:ext cx="4277921" cy="1001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40D40-088F-4CD6-894F-E10CA4B3C406}"/>
              </a:ext>
            </a:extLst>
          </p:cNvPr>
          <p:cNvCxnSpPr/>
          <p:nvPr/>
        </p:nvCxnSpPr>
        <p:spPr>
          <a:xfrm>
            <a:off x="2439932" y="3662194"/>
            <a:ext cx="4876034" cy="827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E1F60E-5228-42E3-BECE-D1C3B0581FB0}"/>
              </a:ext>
            </a:extLst>
          </p:cNvPr>
          <p:cNvCxnSpPr/>
          <p:nvPr/>
        </p:nvCxnSpPr>
        <p:spPr>
          <a:xfrm flipH="1" flipV="1">
            <a:off x="2398577" y="4020603"/>
            <a:ext cx="4866078" cy="937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C39DB5-244D-48D0-9F7A-EF6F4792FF8E}"/>
              </a:ext>
            </a:extLst>
          </p:cNvPr>
          <p:cNvSpPr txBox="1"/>
          <p:nvPr/>
        </p:nvSpPr>
        <p:spPr>
          <a:xfrm>
            <a:off x="7172756" y="3763284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5917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3676-D2AD-472B-9AEC-EFA14256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C4D10-CE3F-427A-8187-DD4BD72747DA}"/>
              </a:ext>
            </a:extLst>
          </p:cNvPr>
          <p:cNvSpPr/>
          <p:nvPr/>
        </p:nvSpPr>
        <p:spPr>
          <a:xfrm>
            <a:off x="606537" y="2122878"/>
            <a:ext cx="1461202" cy="14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F7FE5-FA09-4A51-9AFA-5F36550DDB35}"/>
              </a:ext>
            </a:extLst>
          </p:cNvPr>
          <p:cNvSpPr/>
          <p:nvPr/>
        </p:nvSpPr>
        <p:spPr>
          <a:xfrm>
            <a:off x="2793745" y="2437634"/>
            <a:ext cx="1102794" cy="77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9DC2F-0AAE-43EA-928D-D2EA67040876}"/>
              </a:ext>
            </a:extLst>
          </p:cNvPr>
          <p:cNvSpPr/>
          <p:nvPr/>
        </p:nvSpPr>
        <p:spPr>
          <a:xfrm>
            <a:off x="4324638" y="2437634"/>
            <a:ext cx="1102794" cy="77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10549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014A-6A51-4DD5-9766-5AACE864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0F93-B54C-4119-A501-DD74DE2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doivent compiler</a:t>
            </a:r>
          </a:p>
          <a:p>
            <a:r>
              <a:rPr lang="fr-FR" dirty="0"/>
              <a:t>les tests doivent passer</a:t>
            </a:r>
          </a:p>
          <a:p>
            <a:r>
              <a:rPr lang="fr-FR" dirty="0"/>
              <a:t>les tests doivent avoir une couverture minimum du code.</a:t>
            </a:r>
          </a:p>
          <a:p>
            <a:r>
              <a:rPr lang="fr-FR" dirty="0"/>
              <a:t>les tests doivent refléter le métier</a:t>
            </a:r>
          </a:p>
        </p:txBody>
      </p:sp>
    </p:spTree>
    <p:extLst>
      <p:ext uri="{BB962C8B-B14F-4D97-AF65-F5344CB8AC3E}">
        <p14:creationId xmlns:p14="http://schemas.microsoft.com/office/powerpoint/2010/main" val="79750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10131-433A-40D7-8409-B279142C9F20}"/>
              </a:ext>
            </a:extLst>
          </p:cNvPr>
          <p:cNvSpPr/>
          <p:nvPr/>
        </p:nvSpPr>
        <p:spPr>
          <a:xfrm>
            <a:off x="1369303" y="2251538"/>
            <a:ext cx="1415252" cy="100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35542-14F9-4643-B053-A5BBD64ACC91}"/>
              </a:ext>
            </a:extLst>
          </p:cNvPr>
          <p:cNvSpPr/>
          <p:nvPr/>
        </p:nvSpPr>
        <p:spPr>
          <a:xfrm>
            <a:off x="9176165" y="537613"/>
            <a:ext cx="2008004" cy="119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 prod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8E7435-6AA4-4815-B623-D302B804C4C0}"/>
              </a:ext>
            </a:extLst>
          </p:cNvPr>
          <p:cNvCxnSpPr/>
          <p:nvPr/>
        </p:nvCxnSpPr>
        <p:spPr>
          <a:xfrm flipV="1">
            <a:off x="2816720" y="1929889"/>
            <a:ext cx="4011413" cy="5376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C7968-0BE1-4375-9201-6103EC53EC58}"/>
              </a:ext>
            </a:extLst>
          </p:cNvPr>
          <p:cNvCxnSpPr/>
          <p:nvPr/>
        </p:nvCxnSpPr>
        <p:spPr>
          <a:xfrm flipH="1">
            <a:off x="2816720" y="2393982"/>
            <a:ext cx="3965463" cy="542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A7F177-B674-4D72-9A39-C431A1ABFD06}"/>
              </a:ext>
            </a:extLst>
          </p:cNvPr>
          <p:cNvSpPr/>
          <p:nvPr/>
        </p:nvSpPr>
        <p:spPr>
          <a:xfrm>
            <a:off x="9456458" y="4567405"/>
            <a:ext cx="1727711" cy="111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xxx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99F07D-7A19-468F-A064-EBA6134F899B}"/>
              </a:ext>
            </a:extLst>
          </p:cNvPr>
          <p:cNvCxnSpPr>
            <a:cxnSpLocks/>
          </p:cNvCxnSpPr>
          <p:nvPr/>
        </p:nvCxnSpPr>
        <p:spPr>
          <a:xfrm flipV="1">
            <a:off x="2816720" y="2642112"/>
            <a:ext cx="4011413" cy="468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F6E5B5-2B5C-401C-B6A4-49EFCB711402}"/>
              </a:ext>
            </a:extLst>
          </p:cNvPr>
          <p:cNvCxnSpPr>
            <a:cxnSpLocks/>
          </p:cNvCxnSpPr>
          <p:nvPr/>
        </p:nvCxnSpPr>
        <p:spPr>
          <a:xfrm flipH="1">
            <a:off x="2444528" y="2789149"/>
            <a:ext cx="5003926" cy="542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412542-AD85-434E-A295-56C764502AAC}"/>
              </a:ext>
            </a:extLst>
          </p:cNvPr>
          <p:cNvCxnSpPr/>
          <p:nvPr/>
        </p:nvCxnSpPr>
        <p:spPr>
          <a:xfrm>
            <a:off x="7829837" y="2789149"/>
            <a:ext cx="1759875" cy="1736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59EC8D-96F7-4531-8B2E-60469461417B}"/>
              </a:ext>
            </a:extLst>
          </p:cNvPr>
          <p:cNvCxnSpPr>
            <a:cxnSpLocks/>
          </p:cNvCxnSpPr>
          <p:nvPr/>
        </p:nvCxnSpPr>
        <p:spPr>
          <a:xfrm flipH="1" flipV="1">
            <a:off x="8195138" y="2694952"/>
            <a:ext cx="1775957" cy="1851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48765-5583-4CCA-9A39-FCDF90481F00}"/>
              </a:ext>
            </a:extLst>
          </p:cNvPr>
          <p:cNvSpPr/>
          <p:nvPr/>
        </p:nvSpPr>
        <p:spPr>
          <a:xfrm>
            <a:off x="6870636" y="1429035"/>
            <a:ext cx="1574928" cy="12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83DB5F-6851-4021-BFF2-C147B0E5FE19}"/>
              </a:ext>
            </a:extLst>
          </p:cNvPr>
          <p:cNvCxnSpPr/>
          <p:nvPr/>
        </p:nvCxnSpPr>
        <p:spPr>
          <a:xfrm flipV="1">
            <a:off x="8445564" y="1245238"/>
            <a:ext cx="808715" cy="326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24E818-1157-4798-B508-2EA681A2675C}"/>
              </a:ext>
            </a:extLst>
          </p:cNvPr>
          <p:cNvCxnSpPr>
            <a:endCxn id="21" idx="3"/>
          </p:cNvCxnSpPr>
          <p:nvPr/>
        </p:nvCxnSpPr>
        <p:spPr>
          <a:xfrm flipH="1">
            <a:off x="8445564" y="1600201"/>
            <a:ext cx="730601" cy="430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3217-1746-4361-AEEC-64E9AED9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1307-A2C4-40D6-80E3-EBC38D34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012B3-7FB7-4827-B996-21EF95A2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9" y="2468120"/>
            <a:ext cx="10515600" cy="10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078B-ACAA-47E4-97C5-D30C1984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30DB-7EB2-41BA-9827-3A7560E2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</a:t>
            </a:r>
            <a:r>
              <a:rPr lang="fr-FR" dirty="0"/>
              <a:t> &lt;script&gt;</a:t>
            </a:r>
          </a:p>
        </p:txBody>
      </p:sp>
    </p:spTree>
    <p:extLst>
      <p:ext uri="{BB962C8B-B14F-4D97-AF65-F5344CB8AC3E}">
        <p14:creationId xmlns:p14="http://schemas.microsoft.com/office/powerpoint/2010/main" val="17525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0A7-F9F1-4345-8102-27A9AED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872C-0BCE-41B3-B22C-F37C358E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&lt;module-</a:t>
            </a:r>
            <a:r>
              <a:rPr lang="fr-FR" dirty="0" err="1"/>
              <a:t>node</a:t>
            </a:r>
            <a:r>
              <a:rPr lang="fr-FR" dirty="0"/>
              <a:t>&gt;</a:t>
            </a:r>
          </a:p>
          <a:p>
            <a:r>
              <a:rPr lang="fr-FR" dirty="0" err="1"/>
              <a:t>npm</a:t>
            </a:r>
            <a:r>
              <a:rPr lang="fr-FR" dirty="0"/>
              <a:t> init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&lt;module-</a:t>
            </a:r>
            <a:r>
              <a:rPr lang="fr-FR" dirty="0" err="1"/>
              <a:t>node</a:t>
            </a:r>
            <a:r>
              <a:rPr lang="fr-FR" dirty="0"/>
              <a:t>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-D &lt;module-</a:t>
            </a:r>
            <a:r>
              <a:rPr lang="fr-FR" dirty="0" err="1"/>
              <a:t>node</a:t>
            </a:r>
            <a:r>
              <a:rPr lang="fr-FR" dirty="0"/>
              <a:t>&gt;</a:t>
            </a:r>
          </a:p>
          <a:p>
            <a:r>
              <a:rPr lang="fr-FR" dirty="0" err="1"/>
              <a:t>npm</a:t>
            </a:r>
            <a:r>
              <a:rPr lang="fr-FR" dirty="0"/>
              <a:t> run &lt;script&gt;</a:t>
            </a:r>
          </a:p>
        </p:txBody>
      </p:sp>
    </p:spTree>
    <p:extLst>
      <p:ext uri="{BB962C8B-B14F-4D97-AF65-F5344CB8AC3E}">
        <p14:creationId xmlns:p14="http://schemas.microsoft.com/office/powerpoint/2010/main" val="86761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DBD0-AD52-4A56-8D6E-FFA48CB8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E195-B606-4814-9E1E-0C54E85A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npx</a:t>
            </a:r>
            <a:r>
              <a:rPr lang="fr-FR" dirty="0"/>
              <a:t> &lt;</a:t>
            </a:r>
            <a:r>
              <a:rPr lang="fr-FR" dirty="0" err="1"/>
              <a:t>executable</a:t>
            </a:r>
            <a:r>
              <a:rPr lang="fr-FR" dirty="0"/>
              <a:t>-dans-.bin&gt;</a:t>
            </a:r>
          </a:p>
          <a:p>
            <a:r>
              <a:rPr lang="fr-FR" dirty="0" err="1"/>
              <a:t>npx</a:t>
            </a:r>
            <a:r>
              <a:rPr lang="fr-FR" dirty="0"/>
              <a:t> &lt;module-</a:t>
            </a:r>
            <a:r>
              <a:rPr lang="fr-FR" dirty="0" err="1"/>
              <a:t>node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744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A650-069F-4CD4-AA85-BEA6B33B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23D1-BC52-4510-ABC9-732D1814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https://semver.org/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F1E-A846-4E61-B545-74112241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9924-0261-4DB1-821E-01762455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0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1ABF-AFE8-43E8-AEBB-C2AE4AB7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8ACCA-1BBB-43E1-BCB9-9888D2BC300B}"/>
              </a:ext>
            </a:extLst>
          </p:cNvPr>
          <p:cNvSpPr/>
          <p:nvPr/>
        </p:nvSpPr>
        <p:spPr>
          <a:xfrm>
            <a:off x="2225308" y="1636579"/>
            <a:ext cx="1571482" cy="120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70824-659E-4E3D-97E0-7AFCB6EA1DBE}"/>
              </a:ext>
            </a:extLst>
          </p:cNvPr>
          <p:cNvSpPr/>
          <p:nvPr/>
        </p:nvSpPr>
        <p:spPr>
          <a:xfrm>
            <a:off x="6755380" y="1636579"/>
            <a:ext cx="1571482" cy="120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B711F-243A-477C-923B-6AB0844A00C8}"/>
              </a:ext>
            </a:extLst>
          </p:cNvPr>
          <p:cNvCxnSpPr/>
          <p:nvPr/>
        </p:nvCxnSpPr>
        <p:spPr>
          <a:xfrm>
            <a:off x="3796790" y="1883940"/>
            <a:ext cx="29585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71DE0D-6185-44A0-A431-CE7778781D8D}"/>
              </a:ext>
            </a:extLst>
          </p:cNvPr>
          <p:cNvSpPr txBox="1"/>
          <p:nvPr/>
        </p:nvSpPr>
        <p:spPr>
          <a:xfrm>
            <a:off x="4337656" y="146120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F2BD1-6707-4424-8F47-44980345B6C8}"/>
              </a:ext>
            </a:extLst>
          </p:cNvPr>
          <p:cNvCxnSpPr/>
          <p:nvPr/>
        </p:nvCxnSpPr>
        <p:spPr>
          <a:xfrm flipH="1">
            <a:off x="3796790" y="2701845"/>
            <a:ext cx="29210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507DA7-40DF-4CC5-9952-2484207A46EE}"/>
              </a:ext>
            </a:extLst>
          </p:cNvPr>
          <p:cNvSpPr txBox="1"/>
          <p:nvPr/>
        </p:nvSpPr>
        <p:spPr>
          <a:xfrm>
            <a:off x="4555838" y="2332513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675B5-9425-410E-A8C4-929F8CD9C710}"/>
              </a:ext>
            </a:extLst>
          </p:cNvPr>
          <p:cNvSpPr txBox="1"/>
          <p:nvPr/>
        </p:nvSpPr>
        <p:spPr>
          <a:xfrm>
            <a:off x="225153" y="3423437"/>
            <a:ext cx="26657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qqq</a:t>
            </a:r>
            <a:r>
              <a:rPr lang="fr-FR" dirty="0"/>
              <a:t>/</a:t>
            </a:r>
            <a:r>
              <a:rPr lang="fr-FR" dirty="0" err="1"/>
              <a:t>a?sss</a:t>
            </a:r>
            <a:r>
              <a:rPr lang="fr-FR" dirty="0"/>
              <a:t> HTTP/2.0</a:t>
            </a:r>
          </a:p>
          <a:p>
            <a:r>
              <a:rPr lang="fr-FR" dirty="0" err="1"/>
              <a:t>asdfasd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 err="1"/>
              <a:t>cccc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 err="1"/>
              <a:t>qqqwwweeeddd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05BCC-44DA-4D69-9C51-1B83EAA115CD}"/>
              </a:ext>
            </a:extLst>
          </p:cNvPr>
          <p:cNvSpPr txBox="1"/>
          <p:nvPr/>
        </p:nvSpPr>
        <p:spPr>
          <a:xfrm>
            <a:off x="5519330" y="3467095"/>
            <a:ext cx="3221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 err="1"/>
              <a:t>asdfasd</a:t>
            </a:r>
            <a:r>
              <a:rPr lang="fr-FR" dirty="0"/>
              <a:t>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/octet-</a:t>
            </a:r>
            <a:r>
              <a:rPr lang="fr-FR" dirty="0" err="1"/>
              <a:t>stream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11724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417</Words>
  <Application>Microsoft Office PowerPoint</Application>
  <PresentationFormat>Widescreen</PresentationFormat>
  <Paragraphs>190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Notes</vt:lpstr>
      <vt:lpstr>Logiciels</vt:lpstr>
      <vt:lpstr>git</vt:lpstr>
      <vt:lpstr>node.exe</vt:lpstr>
      <vt:lpstr>npm</vt:lpstr>
      <vt:lpstr>npx</vt:lpstr>
      <vt:lpstr>Webographie</vt:lpstr>
      <vt:lpstr>VSCode extensions</vt:lpstr>
      <vt:lpstr>HTTP</vt:lpstr>
      <vt:lpstr>Typescript</vt:lpstr>
      <vt:lpstr>PowerPoint Presentation</vt:lpstr>
      <vt:lpstr>Artefacts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Lazy loading</vt:lpstr>
      <vt:lpstr>Observable</vt:lpstr>
      <vt:lpstr>of(23)</vt:lpstr>
      <vt:lpstr>o1.pipe(switchMap(() =&gt; o2))</vt:lpstr>
      <vt:lpstr>o1.pipe(mergeMap(() =&gt; o2))</vt:lpstr>
      <vt:lpstr>CORS</vt:lpstr>
      <vt:lpstr>CI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29</cp:revision>
  <dcterms:created xsi:type="dcterms:W3CDTF">2023-03-28T07:14:55Z</dcterms:created>
  <dcterms:modified xsi:type="dcterms:W3CDTF">2023-03-31T14:39:44Z</dcterms:modified>
</cp:coreProperties>
</file>