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71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1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0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93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9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5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3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34B8-3845-4FB3-A488-1D32DBDA7FA3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95F6-8561-4234-9402-2C1597ED2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0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guenego/angular-tools" TargetMode="External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g-formation/agu-mai-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3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3951" y="2384981"/>
            <a:ext cx="11722230" cy="4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90194" y="2130458"/>
            <a:ext cx="4713" cy="5420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16" y="283275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Netscape</a:t>
            </a:r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71221" y="2083324"/>
            <a:ext cx="4713" cy="6457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6441" y="2832755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</a:t>
            </a:r>
          </a:p>
          <a:p>
            <a:r>
              <a:rPr lang="en-US" dirty="0" smtClean="0"/>
              <a:t>ECMAScriptv1</a:t>
            </a:r>
            <a:endParaRPr lang="fr-FR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23328" y="2083324"/>
            <a:ext cx="4713" cy="5441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3494" y="25587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</a:t>
            </a:r>
          </a:p>
          <a:p>
            <a:r>
              <a:rPr lang="en-US" dirty="0" smtClean="0"/>
              <a:t>ES2</a:t>
            </a:r>
            <a:endParaRPr lang="fr-F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87918" y="2083324"/>
            <a:ext cx="4713" cy="7494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86237" y="28819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1999</a:t>
            </a:r>
          </a:p>
          <a:p>
            <a:r>
              <a:rPr lang="en-US" dirty="0" smtClean="0"/>
              <a:t>ES3</a:t>
            </a:r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99002" y="2045616"/>
            <a:ext cx="271492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68445" y="2106891"/>
            <a:ext cx="9427" cy="6221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3922" y="28819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</a:p>
          <a:p>
            <a:r>
              <a:rPr lang="en-US" dirty="0" smtClean="0"/>
              <a:t>ES5</a:t>
            </a:r>
            <a:endParaRPr lang="fr-FR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750351" y="1461155"/>
            <a:ext cx="18853" cy="19607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4808" y="3643460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</a:p>
          <a:p>
            <a:r>
              <a:rPr lang="en-US" dirty="0" smtClean="0"/>
              <a:t>Chrome</a:t>
            </a:r>
          </a:p>
          <a:p>
            <a:r>
              <a:rPr lang="en-US" dirty="0" smtClean="0"/>
              <a:t>v8</a:t>
            </a:r>
            <a:endParaRPr lang="fr-FR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903616" y="2085680"/>
            <a:ext cx="4714" cy="598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3806" y="283275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  <a:p>
            <a:r>
              <a:rPr lang="en-US" dirty="0" smtClean="0"/>
              <a:t>ES6</a:t>
            </a:r>
          </a:p>
          <a:p>
            <a:r>
              <a:rPr lang="en-US" dirty="0" smtClean="0"/>
              <a:t>ES2015</a:t>
            </a:r>
            <a:endParaRPr lang="fr-F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876095" y="1126503"/>
            <a:ext cx="14140" cy="3030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5711" y="4194431"/>
            <a:ext cx="1146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Microsoft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20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38691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578231" y="3292312"/>
            <a:ext cx="6044153" cy="11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31596" y="2521670"/>
            <a:ext cx="1946635" cy="1541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36070" y="2678784"/>
            <a:ext cx="1217629" cy="1044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 lint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148606" y="2678784"/>
            <a:ext cx="1217629" cy="1044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 test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771587" y="2678784"/>
            <a:ext cx="1217629" cy="1044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 e2e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622384" y="2533453"/>
            <a:ext cx="1946635" cy="154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 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2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9431" y="2516957"/>
            <a:ext cx="1536569" cy="135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522590" y="777711"/>
            <a:ext cx="1998482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 serve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7630998" y="400639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Localhost:4200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0" y="1145357"/>
            <a:ext cx="5236590" cy="15412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994" y="1960775"/>
            <a:ext cx="5203596" cy="139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30998" y="4766820"/>
            <a:ext cx="1998482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BackEnd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692272" y="4275056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Localhost:3000</a:t>
            </a:r>
            <a:endParaRPr lang="fr-FR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8994" y="2196445"/>
            <a:ext cx="5255443" cy="1324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09946" y="2436829"/>
            <a:ext cx="6052009" cy="148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0" y="2389695"/>
            <a:ext cx="28280" cy="23771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305014" y="2323707"/>
            <a:ext cx="56561" cy="24431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artefact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: </a:t>
            </a:r>
            <a:r>
              <a:rPr lang="en-US" dirty="0" err="1" smtClean="0"/>
              <a:t>contient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artefacts</a:t>
            </a:r>
          </a:p>
          <a:p>
            <a:r>
              <a:rPr lang="en-US" dirty="0" err="1" smtClean="0"/>
              <a:t>Composants</a:t>
            </a:r>
            <a:endParaRPr lang="en-US" dirty="0" smtClean="0"/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8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97203" y="3930977"/>
            <a:ext cx="214459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3860276" y="1974915"/>
            <a:ext cx="3190973" cy="13008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267200" y="3930977"/>
            <a:ext cx="214459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Intelligent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37197" y="3930977"/>
            <a:ext cx="214459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Communication</a:t>
            </a:r>
            <a:endParaRPr lang="fr-FR" dirty="0"/>
          </a:p>
        </p:txBody>
      </p:sp>
      <p:cxnSp>
        <p:nvCxnSpPr>
          <p:cNvPr id="9" name="Straight Arrow Connector 8"/>
          <p:cNvCxnSpPr>
            <a:stCxn id="5" idx="3"/>
            <a:endCxn id="4" idx="0"/>
          </p:cNvCxnSpPr>
          <p:nvPr/>
        </p:nvCxnSpPr>
        <p:spPr>
          <a:xfrm flipH="1">
            <a:off x="2269502" y="3085302"/>
            <a:ext cx="2058081" cy="845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 flipH="1">
            <a:off x="5339499" y="3275814"/>
            <a:ext cx="116264" cy="655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0"/>
          </p:cNvCxnSpPr>
          <p:nvPr/>
        </p:nvCxnSpPr>
        <p:spPr>
          <a:xfrm>
            <a:off x="6583942" y="3085302"/>
            <a:ext cx="1825554" cy="845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2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1179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5778630" y="2384981"/>
            <a:ext cx="1649691" cy="78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6603476" y="1677971"/>
            <a:ext cx="0" cy="707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61109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0" name="Straight Arrow Connector 9"/>
          <p:cNvCxnSpPr>
            <a:stCxn id="8" idx="1"/>
            <a:endCxn id="4" idx="3"/>
          </p:cNvCxnSpPr>
          <p:nvPr/>
        </p:nvCxnSpPr>
        <p:spPr>
          <a:xfrm flipH="1">
            <a:off x="7305773" y="1324466"/>
            <a:ext cx="1255336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94028" y="3530338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2894028" y="4355969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2894028" y="5181600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68917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2" name="Elbow Connector 21"/>
          <p:cNvCxnSpPr>
            <a:stCxn id="11" idx="6"/>
            <a:endCxn id="14" idx="2"/>
          </p:cNvCxnSpPr>
          <p:nvPr/>
        </p:nvCxnSpPr>
        <p:spPr>
          <a:xfrm flipV="1">
            <a:off x="4341042" y="1677971"/>
            <a:ext cx="230172" cy="21893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6"/>
            <a:endCxn id="14" idx="2"/>
          </p:cNvCxnSpPr>
          <p:nvPr/>
        </p:nvCxnSpPr>
        <p:spPr>
          <a:xfrm flipV="1">
            <a:off x="4341042" y="1677971"/>
            <a:ext cx="230172" cy="301500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6"/>
            <a:endCxn id="14" idx="2"/>
          </p:cNvCxnSpPr>
          <p:nvPr/>
        </p:nvCxnSpPr>
        <p:spPr>
          <a:xfrm flipV="1">
            <a:off x="4341042" y="1677971"/>
            <a:ext cx="230172" cy="384063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4" idx="1"/>
          </p:cNvCxnSpPr>
          <p:nvPr/>
        </p:nvCxnSpPr>
        <p:spPr>
          <a:xfrm>
            <a:off x="5273511" y="1324466"/>
            <a:ext cx="62766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5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: CSS Flex, CSS </a:t>
            </a:r>
            <a:r>
              <a:rPr lang="fr-FR" dirty="0" err="1" smtClean="0"/>
              <a:t>Grid</a:t>
            </a:r>
            <a:endParaRPr lang="fr-FR" dirty="0" smtClean="0"/>
          </a:p>
          <a:p>
            <a:r>
              <a:rPr lang="fr-FR" dirty="0" smtClean="0"/>
              <a:t>CSS </a:t>
            </a:r>
            <a:r>
              <a:rPr lang="fr-FR" dirty="0" err="1" smtClean="0"/>
              <a:t>flex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3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1179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5778630" y="2384981"/>
            <a:ext cx="1649691" cy="78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6603476" y="1677971"/>
            <a:ext cx="0" cy="707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61109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0" name="Straight Arrow Connector 9"/>
          <p:cNvCxnSpPr>
            <a:stCxn id="8" idx="1"/>
            <a:endCxn id="4" idx="3"/>
          </p:cNvCxnSpPr>
          <p:nvPr/>
        </p:nvCxnSpPr>
        <p:spPr>
          <a:xfrm flipH="1">
            <a:off x="7305773" y="1324466"/>
            <a:ext cx="1255336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94028" y="3530338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2894028" y="4355969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2894028" y="5181600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68917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2" name="Elbow Connector 21"/>
          <p:cNvCxnSpPr>
            <a:stCxn id="11" idx="6"/>
            <a:endCxn id="14" idx="2"/>
          </p:cNvCxnSpPr>
          <p:nvPr/>
        </p:nvCxnSpPr>
        <p:spPr>
          <a:xfrm flipV="1">
            <a:off x="4341042" y="1677971"/>
            <a:ext cx="230172" cy="21893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6"/>
            <a:endCxn id="14" idx="2"/>
          </p:cNvCxnSpPr>
          <p:nvPr/>
        </p:nvCxnSpPr>
        <p:spPr>
          <a:xfrm flipV="1">
            <a:off x="4341042" y="1677971"/>
            <a:ext cx="230172" cy="301500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6"/>
            <a:endCxn id="14" idx="2"/>
          </p:cNvCxnSpPr>
          <p:nvPr/>
        </p:nvCxnSpPr>
        <p:spPr>
          <a:xfrm flipV="1">
            <a:off x="4341042" y="1677971"/>
            <a:ext cx="230172" cy="384063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4" idx="1"/>
          </p:cNvCxnSpPr>
          <p:nvPr/>
        </p:nvCxnSpPr>
        <p:spPr>
          <a:xfrm>
            <a:off x="5273511" y="1324466"/>
            <a:ext cx="62766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61109" y="3906623"/>
            <a:ext cx="1649691" cy="78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8600386" y="4835949"/>
            <a:ext cx="1649691" cy="78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8286161" y="3413624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dirty="0" smtClean="0"/>
              <a:t>outes/</a:t>
            </a:r>
            <a:endParaRPr lang="fr-FR" dirty="0"/>
          </a:p>
        </p:txBody>
      </p:sp>
      <p:cxnSp>
        <p:nvCxnSpPr>
          <p:cNvPr id="6" name="Straight Arrow Connector 5"/>
          <p:cNvCxnSpPr>
            <a:stCxn id="15" idx="0"/>
            <a:endCxn id="4" idx="2"/>
          </p:cNvCxnSpPr>
          <p:nvPr/>
        </p:nvCxnSpPr>
        <p:spPr>
          <a:xfrm flipH="1" flipV="1">
            <a:off x="6603476" y="1677971"/>
            <a:ext cx="2782479" cy="2228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0"/>
            <a:endCxn id="4" idx="2"/>
          </p:cNvCxnSpPr>
          <p:nvPr/>
        </p:nvCxnSpPr>
        <p:spPr>
          <a:xfrm flipH="1" flipV="1">
            <a:off x="6603476" y="1677971"/>
            <a:ext cx="2821756" cy="3157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88718" y="4355969"/>
            <a:ext cx="1513002" cy="7250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9527357" y="1520072"/>
            <a:ext cx="1513002" cy="7250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08780" y="4468305"/>
            <a:ext cx="980387" cy="5239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17454" y="4220401"/>
            <a:ext cx="1338606" cy="738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  <a:endParaRPr lang="fr-FR" dirty="0"/>
          </a:p>
        </p:txBody>
      </p:sp>
      <p:cxnSp>
        <p:nvCxnSpPr>
          <p:cNvPr id="21" name="Straight Arrow Connector 20"/>
          <p:cNvCxnSpPr>
            <a:stCxn id="19" idx="0"/>
            <a:endCxn id="11" idx="2"/>
          </p:cNvCxnSpPr>
          <p:nvPr/>
        </p:nvCxnSpPr>
        <p:spPr>
          <a:xfrm flipV="1">
            <a:off x="1286757" y="3867347"/>
            <a:ext cx="1607271" cy="353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endCxn id="13" idx="2"/>
          </p:cNvCxnSpPr>
          <p:nvPr/>
        </p:nvCxnSpPr>
        <p:spPr>
          <a:xfrm>
            <a:off x="1286757" y="5029986"/>
            <a:ext cx="1607271" cy="488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349576" y="227814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2" name="Straight Arrow Connector 31"/>
          <p:cNvCxnSpPr>
            <a:stCxn id="31" idx="3"/>
            <a:endCxn id="14" idx="1"/>
          </p:cNvCxnSpPr>
          <p:nvPr/>
        </p:nvCxnSpPr>
        <p:spPr>
          <a:xfrm>
            <a:off x="1754170" y="581319"/>
            <a:ext cx="2114747" cy="74314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8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Things Every Designer Needs to Know about People </a:t>
            </a:r>
            <a:r>
              <a:rPr lang="en-US" dirty="0" smtClean="0"/>
              <a:t>pdf</a:t>
            </a:r>
          </a:p>
          <a:p>
            <a:r>
              <a:rPr lang="fr-FR" dirty="0">
                <a:hlinkClick r:id="rId2"/>
              </a:rPr>
              <a:t>https://refactoring.guru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D3.js</a:t>
            </a:r>
          </a:p>
          <a:p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smtClean="0"/>
              <a:t>JS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github.com/jlguenego/angular-tools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 </a:t>
            </a:r>
            <a:r>
              <a:rPr lang="fr-FR" dirty="0"/>
              <a:t>à</a:t>
            </a:r>
            <a:r>
              <a:rPr lang="fr-FR" dirty="0" smtClean="0"/>
              <a:t> installer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16.15</a:t>
            </a:r>
          </a:p>
          <a:p>
            <a:r>
              <a:rPr lang="fr-FR" dirty="0" smtClean="0"/>
              <a:t>Visual Studio Code</a:t>
            </a:r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Chrome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48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1179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5778630" y="2384981"/>
            <a:ext cx="1649691" cy="78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6603476" y="1677971"/>
            <a:ext cx="0" cy="707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61109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0" name="Straight Arrow Connector 9"/>
          <p:cNvCxnSpPr>
            <a:stCxn id="8" idx="1"/>
            <a:endCxn id="4" idx="3"/>
          </p:cNvCxnSpPr>
          <p:nvPr/>
        </p:nvCxnSpPr>
        <p:spPr>
          <a:xfrm flipH="1">
            <a:off x="7305773" y="1324466"/>
            <a:ext cx="1255336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94028" y="2135172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2894028" y="2960803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2894028" y="3786434"/>
            <a:ext cx="1447014" cy="674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68917" y="970961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22" name="Elbow Connector 21"/>
          <p:cNvCxnSpPr>
            <a:stCxn id="11" idx="6"/>
            <a:endCxn id="14" idx="2"/>
          </p:cNvCxnSpPr>
          <p:nvPr/>
        </p:nvCxnSpPr>
        <p:spPr>
          <a:xfrm flipV="1">
            <a:off x="4341042" y="1677971"/>
            <a:ext cx="230172" cy="79421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6"/>
            <a:endCxn id="14" idx="2"/>
          </p:cNvCxnSpPr>
          <p:nvPr/>
        </p:nvCxnSpPr>
        <p:spPr>
          <a:xfrm flipV="1">
            <a:off x="4341042" y="1677971"/>
            <a:ext cx="230172" cy="161984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6"/>
            <a:endCxn id="14" idx="2"/>
          </p:cNvCxnSpPr>
          <p:nvPr/>
        </p:nvCxnSpPr>
        <p:spPr>
          <a:xfrm flipV="1">
            <a:off x="4341042" y="1677971"/>
            <a:ext cx="230172" cy="244547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4" idx="1"/>
          </p:cNvCxnSpPr>
          <p:nvPr/>
        </p:nvCxnSpPr>
        <p:spPr>
          <a:xfrm>
            <a:off x="5273511" y="1324466"/>
            <a:ext cx="627668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61109" y="3906623"/>
            <a:ext cx="1649691" cy="78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8600386" y="4835949"/>
            <a:ext cx="1649691" cy="782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8286161" y="3413624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dirty="0" smtClean="0"/>
              <a:t>outes/</a:t>
            </a:r>
            <a:endParaRPr lang="fr-FR" dirty="0"/>
          </a:p>
        </p:txBody>
      </p:sp>
      <p:cxnSp>
        <p:nvCxnSpPr>
          <p:cNvPr id="6" name="Straight Arrow Connector 5"/>
          <p:cNvCxnSpPr>
            <a:stCxn id="15" idx="0"/>
            <a:endCxn id="4" idx="2"/>
          </p:cNvCxnSpPr>
          <p:nvPr/>
        </p:nvCxnSpPr>
        <p:spPr>
          <a:xfrm flipH="1" flipV="1">
            <a:off x="6603476" y="1677971"/>
            <a:ext cx="2782479" cy="2228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0"/>
            <a:endCxn id="4" idx="2"/>
          </p:cNvCxnSpPr>
          <p:nvPr/>
        </p:nvCxnSpPr>
        <p:spPr>
          <a:xfrm flipH="1" flipV="1">
            <a:off x="6603476" y="1677971"/>
            <a:ext cx="2821756" cy="3157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576" y="227814"/>
            <a:ext cx="1404594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2" name="Straight Arrow Connector 31"/>
          <p:cNvCxnSpPr>
            <a:stCxn id="31" idx="3"/>
            <a:endCxn id="14" idx="1"/>
          </p:cNvCxnSpPr>
          <p:nvPr/>
        </p:nvCxnSpPr>
        <p:spPr>
          <a:xfrm>
            <a:off x="1754170" y="581319"/>
            <a:ext cx="2114747" cy="74314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774676" y="5740923"/>
            <a:ext cx="1447015" cy="683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4672550" y="5010346"/>
            <a:ext cx="1153215" cy="44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34" name="Straight Arrow Connector 33"/>
          <p:cNvCxnSpPr>
            <a:stCxn id="26" idx="0"/>
            <a:endCxn id="33" idx="2"/>
          </p:cNvCxnSpPr>
          <p:nvPr/>
        </p:nvCxnSpPr>
        <p:spPr>
          <a:xfrm flipH="1" flipV="1">
            <a:off x="5249158" y="5458904"/>
            <a:ext cx="249026" cy="282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48716" y="4981278"/>
            <a:ext cx="1465086" cy="44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39" name="Straight Arrow Connector 38"/>
          <p:cNvCxnSpPr>
            <a:stCxn id="37" idx="1"/>
            <a:endCxn id="33" idx="3"/>
          </p:cNvCxnSpPr>
          <p:nvPr/>
        </p:nvCxnSpPr>
        <p:spPr>
          <a:xfrm flipH="1">
            <a:off x="5825765" y="5205557"/>
            <a:ext cx="622951" cy="2906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0"/>
            <a:endCxn id="8" idx="2"/>
          </p:cNvCxnSpPr>
          <p:nvPr/>
        </p:nvCxnSpPr>
        <p:spPr>
          <a:xfrm flipV="1">
            <a:off x="5249158" y="1677971"/>
            <a:ext cx="4014248" cy="333237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16437" y="5274297"/>
            <a:ext cx="1937208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FontAwesome</a:t>
            </a:r>
            <a:endParaRPr lang="fr-FR" dirty="0"/>
          </a:p>
        </p:txBody>
      </p:sp>
      <p:cxnSp>
        <p:nvCxnSpPr>
          <p:cNvPr id="44" name="Straight Arrow Connector 43"/>
          <p:cNvCxnSpPr>
            <a:stCxn id="42" idx="3"/>
            <a:endCxn id="33" idx="1"/>
          </p:cNvCxnSpPr>
          <p:nvPr/>
        </p:nvCxnSpPr>
        <p:spPr>
          <a:xfrm flipV="1">
            <a:off x="2653645" y="5234625"/>
            <a:ext cx="2018905" cy="36018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78404" y="5819088"/>
            <a:ext cx="1447015" cy="683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cxnSp>
        <p:nvCxnSpPr>
          <p:cNvPr id="47" name="Straight Arrow Connector 46"/>
          <p:cNvCxnSpPr>
            <a:stCxn id="45" idx="0"/>
            <a:endCxn id="33" idx="2"/>
          </p:cNvCxnSpPr>
          <p:nvPr/>
        </p:nvCxnSpPr>
        <p:spPr>
          <a:xfrm flipV="1">
            <a:off x="3901912" y="5458904"/>
            <a:ext cx="1347246" cy="360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1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06371" y="1357460"/>
            <a:ext cx="11340445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565" y="985101"/>
            <a:ext cx="14140" cy="9379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18095" y="989814"/>
            <a:ext cx="2234152" cy="1414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5423" y="54675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304095" y="916087"/>
            <a:ext cx="9427" cy="1006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59637" y="978030"/>
            <a:ext cx="2234152" cy="1414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1806" y="546755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806912" y="901103"/>
            <a:ext cx="9427" cy="1006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29462" y="976182"/>
            <a:ext cx="2234152" cy="1414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9336" y="5467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52107" y="2592371"/>
            <a:ext cx="1033649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6334" y="2875175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ArticleService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62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IIFE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Immediately</a:t>
            </a:r>
            <a:r>
              <a:rPr lang="fr-FR" dirty="0" smtClean="0"/>
              <a:t> </a:t>
            </a:r>
            <a:r>
              <a:rPr lang="fr-FR" dirty="0" err="1" smtClean="0"/>
              <a:t>Invoked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Expression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async</a:t>
            </a:r>
            <a:r>
              <a:rPr lang="fr-FR" dirty="0" smtClean="0"/>
              <a:t> () =&gt; {…})()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17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Refleter</a:t>
            </a:r>
            <a:r>
              <a:rPr lang="fr-FR" dirty="0" smtClean="0"/>
              <a:t> les </a:t>
            </a:r>
            <a:r>
              <a:rPr lang="fr-FR" dirty="0" err="1" smtClean="0"/>
              <a:t>etats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645138" y="1721324"/>
            <a:ext cx="768284" cy="4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033968" y="2508953"/>
            <a:ext cx="768284" cy="4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218603" y="2508953"/>
            <a:ext cx="768284" cy="4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370244" y="2508953"/>
            <a:ext cx="768284" cy="4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18603" y="3250528"/>
            <a:ext cx="768284" cy="4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7418110" y="2216231"/>
            <a:ext cx="611170" cy="292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H="1" flipV="1">
            <a:off x="8029280" y="2216231"/>
            <a:ext cx="573465" cy="292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4" idx="2"/>
          </p:cNvCxnSpPr>
          <p:nvPr/>
        </p:nvCxnSpPr>
        <p:spPr>
          <a:xfrm flipH="1" flipV="1">
            <a:off x="8029280" y="2216231"/>
            <a:ext cx="1725106" cy="292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6" idx="2"/>
          </p:cNvCxnSpPr>
          <p:nvPr/>
        </p:nvCxnSpPr>
        <p:spPr>
          <a:xfrm flipV="1">
            <a:off x="8602745" y="3003860"/>
            <a:ext cx="0" cy="2466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58738" y="2342878"/>
            <a:ext cx="2351988" cy="156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Store (</a:t>
            </a:r>
            <a:r>
              <a:rPr lang="fr-FR" dirty="0" err="1" smtClean="0"/>
              <a:t>etat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334812" y="3502058"/>
            <a:ext cx="1762813" cy="13668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368565" y="4581427"/>
            <a:ext cx="966247" cy="593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83204" y="3911509"/>
            <a:ext cx="1885361" cy="966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4510726" y="1968778"/>
            <a:ext cx="3134412" cy="633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1"/>
          </p:cNvCxnSpPr>
          <p:nvPr/>
        </p:nvCxnSpPr>
        <p:spPr>
          <a:xfrm flipV="1">
            <a:off x="4548433" y="2756407"/>
            <a:ext cx="2485535" cy="247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10726" y="3426643"/>
            <a:ext cx="3586899" cy="424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1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89835" y="1216058"/>
            <a:ext cx="18854" cy="4779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89835" y="1734532"/>
            <a:ext cx="556181" cy="5231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99262" y="3007151"/>
            <a:ext cx="480767" cy="4289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51109" y="4430598"/>
            <a:ext cx="494907" cy="485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380429" y="636309"/>
            <a:ext cx="56561" cy="16873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52148" y="2323707"/>
            <a:ext cx="740005" cy="424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96866" y="2818614"/>
            <a:ext cx="4713" cy="7777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0429" y="2399122"/>
            <a:ext cx="56561" cy="13197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517118" y="3808429"/>
            <a:ext cx="457200" cy="2686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26165" y="4147794"/>
            <a:ext cx="23567" cy="7682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39287" y="3596326"/>
            <a:ext cx="1159497" cy="5797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317637" y="4270342"/>
            <a:ext cx="75415" cy="6457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77212" y="281861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Good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7319913" y="23237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92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Observables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9494" y="2823328"/>
            <a:ext cx="11420573" cy="329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479249"/>
            <a:ext cx="0" cy="85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44219" y="2413262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4667840" y="2413262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5705574" y="2413262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35072" y="2248293"/>
            <a:ext cx="9427" cy="12961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63733" y="3657601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3485" y="4677118"/>
            <a:ext cx="11420573" cy="329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2191" y="4333039"/>
            <a:ext cx="0" cy="85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88210" y="4267052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4711831" y="4267052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9590988" y="4283549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19494" y="5994514"/>
            <a:ext cx="11420573" cy="329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5650435"/>
            <a:ext cx="0" cy="85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44219" y="5584448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4667840" y="5584448"/>
            <a:ext cx="848412" cy="82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97105" y="5650435"/>
            <a:ext cx="466628" cy="7173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249971" y="5584448"/>
            <a:ext cx="513762" cy="923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30420" y="635744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2770683" y="329736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6303351" y="58098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586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http.get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2384981"/>
            <a:ext cx="11236751" cy="23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225485" y="1989056"/>
            <a:ext cx="18853" cy="895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3593" y="1948991"/>
            <a:ext cx="881406" cy="895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58120" y="1781665"/>
            <a:ext cx="0" cy="12537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637" y="4677265"/>
            <a:ext cx="11236751" cy="23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79922" y="4281340"/>
            <a:ext cx="18853" cy="895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774676" y="4073949"/>
            <a:ext cx="637881" cy="11862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65249" y="4006392"/>
            <a:ext cx="692871" cy="11704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0346" y="526015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7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9431" y="2516957"/>
            <a:ext cx="1536569" cy="135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522590" y="777711"/>
            <a:ext cx="1998482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 serve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7630998" y="400639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Localhost:4200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0" y="1145357"/>
            <a:ext cx="5236590" cy="15412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994" y="1960775"/>
            <a:ext cx="5203596" cy="139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30998" y="4766820"/>
            <a:ext cx="1998482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BackEnd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692272" y="4275056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Localhost:3000</a:t>
            </a:r>
            <a:endParaRPr lang="fr-F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8994" y="3520911"/>
            <a:ext cx="5255443" cy="1531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9946" y="3916837"/>
            <a:ext cx="5821052" cy="18570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56441" y="3636388"/>
            <a:ext cx="985101" cy="796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57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kebab-case, spinal-case</a:t>
            </a:r>
          </a:p>
          <a:p>
            <a:r>
              <a:rPr lang="fr-FR" dirty="0" err="1" smtClean="0"/>
              <a:t>camelCase</a:t>
            </a:r>
            <a:r>
              <a:rPr lang="fr-FR" dirty="0" smtClean="0"/>
              <a:t> (</a:t>
            </a:r>
            <a:r>
              <a:rPr lang="fr-FR" dirty="0" err="1" smtClean="0"/>
              <a:t>lowerCamelCase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PascalCase</a:t>
            </a:r>
            <a:r>
              <a:rPr lang="fr-FR" dirty="0" smtClean="0"/>
              <a:t> (</a:t>
            </a:r>
            <a:r>
              <a:rPr lang="fr-FR" dirty="0" err="1" smtClean="0"/>
              <a:t>UpperCamelCase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CONSTANT_CASE</a:t>
            </a:r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smtClean="0"/>
              <a:t>HTTP-Header-Case</a:t>
            </a:r>
          </a:p>
          <a:p>
            <a:r>
              <a:rPr lang="fr-FR" dirty="0" err="1"/>
              <a:t>s</a:t>
            </a:r>
            <a:r>
              <a:rPr lang="fr-FR" dirty="0" err="1" smtClean="0"/>
              <a:t>nake_case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31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test compile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Test ne renvoie pas d’erreur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Test couvre le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67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couches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08569" y="3058998"/>
            <a:ext cx="3704734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08569" y="4111658"/>
            <a:ext cx="3704734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Applicative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08569" y="5164318"/>
            <a:ext cx="3704734" cy="72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7" name="Smiley Face 6"/>
          <p:cNvSpPr/>
          <p:nvPr/>
        </p:nvSpPr>
        <p:spPr>
          <a:xfrm>
            <a:off x="7616858" y="1027906"/>
            <a:ext cx="688156" cy="6268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>
            <a:stCxn id="7" idx="4"/>
            <a:endCxn id="4" idx="0"/>
          </p:cNvCxnSpPr>
          <p:nvPr/>
        </p:nvCxnSpPr>
        <p:spPr>
          <a:xfrm>
            <a:off x="7960936" y="1654789"/>
            <a:ext cx="0" cy="140420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8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39365" y="1173637"/>
            <a:ext cx="11425287" cy="14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07010" y="711724"/>
            <a:ext cx="4714" cy="10746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45257" y="711724"/>
            <a:ext cx="9426" cy="11736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4144" y="900260"/>
            <a:ext cx="146116" cy="5986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466627" y="28280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990734" y="28280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hover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254684" y="900260"/>
            <a:ext cx="179110" cy="5986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3951" y="3190973"/>
            <a:ext cx="11580828" cy="707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3699" y="1626124"/>
            <a:ext cx="131975" cy="1517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00260" y="2945876"/>
            <a:ext cx="7546156" cy="63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356862" y="1291472"/>
            <a:ext cx="212103" cy="14894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38616" y="606515"/>
            <a:ext cx="9427" cy="13699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638616" y="900260"/>
            <a:ext cx="276782" cy="556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572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: Observable et pilotable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4652" y="2521670"/>
            <a:ext cx="11100061" cy="28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60136" y="2168165"/>
            <a:ext cx="829559" cy="805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79303" y="2118674"/>
            <a:ext cx="829559" cy="805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89814" y="4359897"/>
            <a:ext cx="214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ubjet.next</a:t>
            </a:r>
            <a:r>
              <a:rPr lang="en-US" dirty="0" smtClean="0"/>
              <a:t>(</a:t>
            </a:r>
            <a:r>
              <a:rPr lang="en-US" dirty="0" err="1" smtClean="0"/>
              <a:t>asdfasfd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359138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  = Subject avec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48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Extension </a:t>
            </a:r>
            <a:r>
              <a:rPr lang="fr-FR" dirty="0" err="1" smtClean="0"/>
              <a:t>VSCode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(ES6) code snippet</a:t>
            </a:r>
          </a:p>
          <a:p>
            <a:r>
              <a:rPr lang="en-US" dirty="0" smtClean="0"/>
              <a:t>Angular Language Service</a:t>
            </a:r>
          </a:p>
          <a:p>
            <a:r>
              <a:rPr lang="en-US" dirty="0" smtClean="0"/>
              <a:t>Surround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IIFE</a:t>
            </a:r>
          </a:p>
          <a:p>
            <a:r>
              <a:rPr lang="en-US" dirty="0" err="1" smtClean="0"/>
              <a:t>ESLint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0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File </a:t>
            </a:r>
            <a:r>
              <a:rPr lang="fr-FR" dirty="0" err="1" smtClean="0"/>
              <a:t>save</a:t>
            </a:r>
            <a:r>
              <a:rPr lang="fr-FR" dirty="0" smtClean="0"/>
              <a:t> format</a:t>
            </a:r>
          </a:p>
          <a:p>
            <a:r>
              <a:rPr lang="fr-FR" dirty="0" err="1" smtClean="0"/>
              <a:t>Bracket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https://www.conventionalcommits.org/en/v1.0.0/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1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–y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6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786" y="919113"/>
            <a:ext cx="1842940" cy="145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442516" y="919113"/>
            <a:ext cx="1842940" cy="145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24726" y="1140643"/>
            <a:ext cx="7217790" cy="28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24726" y="1965489"/>
            <a:ext cx="7217790" cy="14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4932" y="603315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5057480" y="164497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00960" y="3379509"/>
            <a:ext cx="3870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</a:t>
            </a:r>
            <a:r>
              <a:rPr lang="fr-FR" dirty="0" err="1" smtClean="0"/>
              <a:t>asdfasdf</a:t>
            </a:r>
            <a:r>
              <a:rPr lang="fr-FR" dirty="0" smtClean="0"/>
              <a:t>/</a:t>
            </a:r>
            <a:r>
              <a:rPr lang="fr-FR" dirty="0" err="1" smtClean="0"/>
              <a:t>asdfasdf?asdf</a:t>
            </a:r>
            <a:r>
              <a:rPr lang="fr-FR" dirty="0" smtClean="0"/>
              <a:t> HTTP/2.0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/plain</a:t>
            </a:r>
          </a:p>
          <a:p>
            <a:r>
              <a:rPr lang="fr-FR" dirty="0" err="1" smtClean="0"/>
              <a:t>Asdfasdf</a:t>
            </a:r>
            <a:r>
              <a:rPr lang="fr-FR" dirty="0" smtClean="0"/>
              <a:t>: </a:t>
            </a:r>
            <a:r>
              <a:rPr lang="fr-FR" dirty="0" err="1" smtClean="0"/>
              <a:t>asdfasdf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{</a:t>
            </a:r>
            <a:r>
              <a:rPr lang="fr-FR" dirty="0" err="1" smtClean="0"/>
              <a:t>adsfasdf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6493118" y="3379509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2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err="1" smtClean="0"/>
              <a:t>Asdfasdf</a:t>
            </a:r>
            <a:r>
              <a:rPr lang="fr-FR" dirty="0" smtClean="0"/>
              <a:t>: </a:t>
            </a:r>
            <a:r>
              <a:rPr lang="fr-FR" dirty="0" err="1" smtClean="0"/>
              <a:t>asdfasdf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{}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4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https://github.com/jlg-formation/agu-mai-2022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66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320</Words>
  <Application>Microsoft Office PowerPoint</Application>
  <PresentationFormat>Widescreen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Notes Angular</vt:lpstr>
      <vt:lpstr>Logiciels à installer</vt:lpstr>
      <vt:lpstr>3 couches</vt:lpstr>
      <vt:lpstr>Extension VSCode</vt:lpstr>
      <vt:lpstr>VSCode settings</vt:lpstr>
      <vt:lpstr>Bibliographie</vt:lpstr>
      <vt:lpstr>npm</vt:lpstr>
      <vt:lpstr>PowerPoint Presentation</vt:lpstr>
      <vt:lpstr>Projet github</vt:lpstr>
      <vt:lpstr>Javascript</vt:lpstr>
      <vt:lpstr>Concept JS</vt:lpstr>
      <vt:lpstr>Angular</vt:lpstr>
      <vt:lpstr>PowerPoint Presentation</vt:lpstr>
      <vt:lpstr>Angular artefact</vt:lpstr>
      <vt:lpstr>Composant</vt:lpstr>
      <vt:lpstr>PowerPoint Presentation</vt:lpstr>
      <vt:lpstr>CSS</vt:lpstr>
      <vt:lpstr>PowerPoint Presentation</vt:lpstr>
      <vt:lpstr>Bibliographie</vt:lpstr>
      <vt:lpstr>PowerPoint Presentation</vt:lpstr>
      <vt:lpstr>PowerPoint Presentation</vt:lpstr>
      <vt:lpstr>IIFE</vt:lpstr>
      <vt:lpstr>Refleter les etats</vt:lpstr>
      <vt:lpstr>PowerPoint Presentation</vt:lpstr>
      <vt:lpstr>Observables</vt:lpstr>
      <vt:lpstr>http.get</vt:lpstr>
      <vt:lpstr>PowerPoint Presentation</vt:lpstr>
      <vt:lpstr>Case</vt:lpstr>
      <vt:lpstr>Test</vt:lpstr>
      <vt:lpstr>PowerPoint Presentation</vt:lpstr>
      <vt:lpstr>Subject : Observable et pilotable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Angular</dc:title>
  <dc:creator>jlouis</dc:creator>
  <cp:lastModifiedBy>jlouis</cp:lastModifiedBy>
  <cp:revision>71</cp:revision>
  <dcterms:created xsi:type="dcterms:W3CDTF">2022-05-02T07:37:29Z</dcterms:created>
  <dcterms:modified xsi:type="dcterms:W3CDTF">2022-05-05T15:23:36Z</dcterms:modified>
</cp:coreProperties>
</file>