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0012-D3B4-4486-82C8-0BE5A1C9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8579-489D-495F-BECB-A964F8A1B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1690-3A35-40AB-9434-EFFAABC4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C4C7-38BD-45CA-90DA-3152630A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8117-FD32-4ACB-AF06-AC791D9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203E-7C5E-4413-9956-00181A0F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F1D2F-EC3C-4579-B8C9-4EBD01C5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3F0F-AB18-4F91-9214-13DEBD57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7CFD-6CAC-45E2-ABA9-B651CA2E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42B8-DD82-47D4-86C2-8AE27A4B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23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9EBF-FA80-467C-AACB-A8B435BE4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1DD5-BEC2-40CA-9F8B-507B7CF1A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D24D-0170-4BCB-8A41-32310EAA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3F01-606C-4BD2-B02D-DE6A5D69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4F51-1F55-41E3-A010-AA3CAC70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29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95D7-FC7E-47B2-8C0A-75AE6AB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E5DA-F8F6-4E6B-8524-B9A78773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0701-B9F9-4C4D-9363-3163D82E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92BC5-91A5-4395-A5AC-D611B853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F0D8-F5D5-4980-89C1-44A57955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93C7-B2A4-4824-8C1B-2208AAB8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6E9F0-AEE5-404D-B9CE-DCE13F2E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4B2C-B431-4F13-A7F5-5839F85F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A94B-7AEF-4FB6-898B-E9002CC6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9D478-381A-4C6D-AC51-E366A816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9234-9284-42C6-A325-637DB922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529D-35E6-4848-A195-AA3EF4509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21EA1-8302-43A6-ABD6-3C46D786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F3C38-F222-4597-B120-8BD9B9BA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0220-41C0-4F71-B320-9B325182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2E9EF-3A9D-4FE4-9881-2C64DAA3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0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461F-644F-409C-8362-A428F3E3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B96E-9064-4F91-99FF-0C7FE3C3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9716C-D5D1-4240-8723-E605F6017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6A1-18B5-4526-8FC5-20718D9C2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F854B-F2E4-4FD6-93DA-48C99AB90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B6BC3-E2FC-4ED8-B50B-A09EAADD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E989D-5DC9-448D-BC1B-71413650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6B513-9507-4A1D-85EC-0E1F56F1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9AE5-CA2B-428C-840C-97B45F77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2392-4702-4C1B-896A-2F520228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CE721-40A7-47BC-B92B-CD5C63D6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BD0AA-5D32-4650-8C53-B7489B12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91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417D3-5522-4829-BD3E-1CDF8F5F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A1110-B0C2-400B-8D51-B3C2C096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3C613-D413-4E99-B222-141825A0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98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56F-2875-4F3B-A4AE-43664646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9FED-15F5-47F7-985E-7FA26CC8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E0476-0178-4374-8BE2-8763AC799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1110-6D56-4F22-9047-951C1652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C2CB9-EA49-4F9B-9D47-B2E5D12D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F6EA0-CF9D-4739-A75D-C41319F7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244D-72B3-4F77-A767-30E967EB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CF86C-9799-4F48-81FD-FAD3A8CA8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D9CB8-CE18-41EA-A8CF-82761840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DB1F-001E-4A95-B4D1-1A43A0FD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D1FC6-9B4C-4BC0-BB0A-AEF93765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0AFEA-ABE6-45A5-B37F-526B9D3F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42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BCE80-AB65-4D63-9171-A5C39548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1DF5D-A325-4515-BDE0-27A2B4215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E2A9-C9C1-40BC-9198-71F8E71F9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3940-E06E-49CD-B4A1-FF16026F9059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F1DA-CCA5-4697-9D4B-533715239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9E70-E003-41B4-BBF3-69A1CEB03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1DB5-9A8E-4114-958A-5FB17F6712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F421-AA2A-426F-9A88-69524990E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 AGU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1D87E-6122-4428-8706-A484A8531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8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B56A-8237-484F-8A45-11A3FC08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Angular</a:t>
            </a:r>
            <a:r>
              <a:rPr lang="fr-FR" dirty="0"/>
              <a:t>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057B-E2A8-4BA2-9540-176971674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9035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Module (paquet d’artefacts sauf modules)</a:t>
            </a:r>
          </a:p>
          <a:p>
            <a:pPr lvl="1"/>
            <a:r>
              <a:rPr lang="fr-FR" dirty="0"/>
              <a:t>Contient des artefacts (sauf modules)</a:t>
            </a:r>
          </a:p>
          <a:p>
            <a:pPr lvl="1"/>
            <a:r>
              <a:rPr lang="fr-FR" dirty="0"/>
              <a:t>Importe des modules</a:t>
            </a:r>
          </a:p>
          <a:p>
            <a:pPr lvl="1"/>
            <a:r>
              <a:rPr lang="fr-FR" dirty="0"/>
              <a:t>Exporte des artefacts (y compris modules)</a:t>
            </a:r>
          </a:p>
          <a:p>
            <a:pPr lvl="1"/>
            <a:r>
              <a:rPr lang="fr-FR" dirty="0"/>
              <a:t>Cas Utilisation :</a:t>
            </a:r>
          </a:p>
          <a:p>
            <a:pPr lvl="2"/>
            <a:r>
              <a:rPr lang="fr-FR" dirty="0"/>
              <a:t>Paquet de truc</a:t>
            </a:r>
          </a:p>
          <a:p>
            <a:pPr lvl="2"/>
            <a:r>
              <a:rPr lang="fr-FR" dirty="0"/>
              <a:t>Bootstrap module</a:t>
            </a:r>
          </a:p>
          <a:p>
            <a:pPr lvl="2"/>
            <a:r>
              <a:rPr lang="fr-FR" dirty="0"/>
              <a:t>Aspect module (ex: </a:t>
            </a:r>
            <a:r>
              <a:rPr lang="fr-FR" dirty="0" err="1"/>
              <a:t>routing</a:t>
            </a:r>
            <a:r>
              <a:rPr lang="fr-FR" dirty="0"/>
              <a:t>)</a:t>
            </a:r>
          </a:p>
          <a:p>
            <a:r>
              <a:rPr lang="fr-FR" dirty="0"/>
              <a:t>Composant</a:t>
            </a:r>
          </a:p>
          <a:p>
            <a:r>
              <a:rPr lang="fr-FR" dirty="0"/>
              <a:t>Directive</a:t>
            </a:r>
          </a:p>
          <a:p>
            <a:r>
              <a:rPr lang="fr-FR" dirty="0"/>
              <a:t>Pipe</a:t>
            </a:r>
          </a:p>
          <a:p>
            <a:r>
              <a:rPr lang="fr-FR" dirty="0"/>
              <a:t>Service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D459C-6749-470B-AA25-E8EFDBB71181}"/>
              </a:ext>
            </a:extLst>
          </p:cNvPr>
          <p:cNvSpPr/>
          <p:nvPr/>
        </p:nvSpPr>
        <p:spPr>
          <a:xfrm>
            <a:off x="9022976" y="2281518"/>
            <a:ext cx="2259106" cy="1631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A287F0-1CB8-40A7-9F6A-FF08887ABAB8}"/>
              </a:ext>
            </a:extLst>
          </p:cNvPr>
          <p:cNvSpPr/>
          <p:nvPr/>
        </p:nvSpPr>
        <p:spPr>
          <a:xfrm>
            <a:off x="9363635" y="2631141"/>
            <a:ext cx="560294" cy="421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4DF25A7-69E4-4D38-AA8B-21123854FA6C}"/>
              </a:ext>
            </a:extLst>
          </p:cNvPr>
          <p:cNvSpPr/>
          <p:nvPr/>
        </p:nvSpPr>
        <p:spPr>
          <a:xfrm>
            <a:off x="10443882" y="2711824"/>
            <a:ext cx="560294" cy="61856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C425856-BAF8-4389-9562-22B5845F9646}"/>
              </a:ext>
            </a:extLst>
          </p:cNvPr>
          <p:cNvSpPr/>
          <p:nvPr/>
        </p:nvSpPr>
        <p:spPr>
          <a:xfrm>
            <a:off x="9502588" y="3330388"/>
            <a:ext cx="488577" cy="38548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C6B359-1E56-4469-93A8-2C165F06C54B}"/>
              </a:ext>
            </a:extLst>
          </p:cNvPr>
          <p:cNvCxnSpPr/>
          <p:nvPr/>
        </p:nvCxnSpPr>
        <p:spPr>
          <a:xfrm>
            <a:off x="9991165" y="1690688"/>
            <a:ext cx="49306" cy="877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227901-8194-4158-98B3-DFA86B3E092D}"/>
              </a:ext>
            </a:extLst>
          </p:cNvPr>
          <p:cNvSpPr/>
          <p:nvPr/>
        </p:nvSpPr>
        <p:spPr>
          <a:xfrm>
            <a:off x="9318812" y="936812"/>
            <a:ext cx="1613647" cy="663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97D18-3CC2-4668-979B-D1FD16CFB09B}"/>
              </a:ext>
            </a:extLst>
          </p:cNvPr>
          <p:cNvSpPr/>
          <p:nvPr/>
        </p:nvSpPr>
        <p:spPr>
          <a:xfrm>
            <a:off x="7888941" y="1026459"/>
            <a:ext cx="918883" cy="573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E01BC3-893D-49C6-A393-C0966CDEF673}"/>
              </a:ext>
            </a:extLst>
          </p:cNvPr>
          <p:cNvCxnSpPr/>
          <p:nvPr/>
        </p:nvCxnSpPr>
        <p:spPr>
          <a:xfrm>
            <a:off x="8574741" y="1689847"/>
            <a:ext cx="927847" cy="7485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560023-40D6-4956-9126-264D1501B1F9}"/>
              </a:ext>
            </a:extLst>
          </p:cNvPr>
          <p:cNvCxnSpPr/>
          <p:nvPr/>
        </p:nvCxnSpPr>
        <p:spPr>
          <a:xfrm>
            <a:off x="10757647" y="3514165"/>
            <a:ext cx="0" cy="954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A9945-293B-4B09-AAB3-28F371F4E06B}"/>
              </a:ext>
            </a:extLst>
          </p:cNvPr>
          <p:cNvCxnSpPr/>
          <p:nvPr/>
        </p:nvCxnSpPr>
        <p:spPr>
          <a:xfrm>
            <a:off x="10376647" y="1739153"/>
            <a:ext cx="0" cy="27297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B10EF-8511-432A-92D0-8DD07B901DE9}"/>
              </a:ext>
            </a:extLst>
          </p:cNvPr>
          <p:cNvCxnSpPr/>
          <p:nvPr/>
        </p:nvCxnSpPr>
        <p:spPr>
          <a:xfrm>
            <a:off x="9776012" y="3810000"/>
            <a:ext cx="0" cy="5558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3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E54D-31E8-4F07-8F21-7406A173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A1CF9E-2CAE-4B66-8CC4-5E4D1DC8A34A}"/>
              </a:ext>
            </a:extLst>
          </p:cNvPr>
          <p:cNvSpPr/>
          <p:nvPr/>
        </p:nvSpPr>
        <p:spPr>
          <a:xfrm>
            <a:off x="4307541" y="1770529"/>
            <a:ext cx="3939988" cy="103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EE9E6-D9B6-4F70-9060-39E2585FDDBF}"/>
              </a:ext>
            </a:extLst>
          </p:cNvPr>
          <p:cNvSpPr/>
          <p:nvPr/>
        </p:nvSpPr>
        <p:spPr>
          <a:xfrm>
            <a:off x="3590365" y="3316941"/>
            <a:ext cx="1882588" cy="8023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 (classe)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B5F449-24E0-429E-ADCD-FAC2115F68A5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31659" y="2650493"/>
            <a:ext cx="352880" cy="666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AAB0A3-B457-412F-B2BF-E06318B99DDF}"/>
              </a:ext>
            </a:extLst>
          </p:cNvPr>
          <p:cNvSpPr/>
          <p:nvPr/>
        </p:nvSpPr>
        <p:spPr>
          <a:xfrm>
            <a:off x="7140389" y="3316941"/>
            <a:ext cx="18512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Visuelle</a:t>
            </a:r>
          </a:p>
          <a:p>
            <a:pPr algn="ctr"/>
            <a:r>
              <a:rPr lang="fr-FR" dirty="0"/>
              <a:t>(HTML  et CSS) – </a:t>
            </a:r>
            <a:r>
              <a:rPr lang="fr-FR" dirty="0" err="1"/>
              <a:t>template</a:t>
            </a:r>
            <a:r>
              <a:rPr lang="fr-FR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A61EE3-30CD-4C2A-9A08-F9AAC16E6B24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7670531" y="2650493"/>
            <a:ext cx="395464" cy="666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832869D-CC34-46DB-AC81-332C7B0C1AD6}"/>
              </a:ext>
            </a:extLst>
          </p:cNvPr>
          <p:cNvSpPr/>
          <p:nvPr/>
        </p:nvSpPr>
        <p:spPr>
          <a:xfrm>
            <a:off x="623047" y="1896035"/>
            <a:ext cx="2061882" cy="70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racine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ACEEFB-0867-47E8-8D0B-B284F5B943AE}"/>
              </a:ext>
            </a:extLst>
          </p:cNvPr>
          <p:cNvSpPr/>
          <p:nvPr/>
        </p:nvSpPr>
        <p:spPr>
          <a:xfrm>
            <a:off x="135488" y="3218329"/>
            <a:ext cx="487560" cy="70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154E2C-9D32-4181-88FD-C645066028A6}"/>
              </a:ext>
            </a:extLst>
          </p:cNvPr>
          <p:cNvSpPr/>
          <p:nvPr/>
        </p:nvSpPr>
        <p:spPr>
          <a:xfrm>
            <a:off x="1679149" y="3316941"/>
            <a:ext cx="487560" cy="70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7690E-DFBA-4620-9D3C-B7755762A50D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 flipH="1">
            <a:off x="379268" y="2496706"/>
            <a:ext cx="545735" cy="721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472EFC-CB87-4FFD-8CB4-93581351FD4E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>
            <a:off x="1653988" y="2599765"/>
            <a:ext cx="268941" cy="717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E92641-FDDD-4DE0-AE96-D4893FC7919F}"/>
              </a:ext>
            </a:extLst>
          </p:cNvPr>
          <p:cNvSpPr/>
          <p:nvPr/>
        </p:nvSpPr>
        <p:spPr>
          <a:xfrm>
            <a:off x="1544678" y="4450977"/>
            <a:ext cx="487560" cy="70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325E0B-34C6-4148-90F5-5BDAB3498DA0}"/>
              </a:ext>
            </a:extLst>
          </p:cNvPr>
          <p:cNvCxnSpPr>
            <a:stCxn id="17" idx="4"/>
            <a:endCxn id="22" idx="0"/>
          </p:cNvCxnSpPr>
          <p:nvPr/>
        </p:nvCxnSpPr>
        <p:spPr>
          <a:xfrm flipH="1">
            <a:off x="1788458" y="4020671"/>
            <a:ext cx="134471" cy="430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2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A9F4-FC85-4222-8476-CB0D317B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4CFB2-6363-4FE9-8F5F-FE99C79F5C0D}"/>
              </a:ext>
            </a:extLst>
          </p:cNvPr>
          <p:cNvSpPr/>
          <p:nvPr/>
        </p:nvSpPr>
        <p:spPr>
          <a:xfrm>
            <a:off x="9865658" y="215153"/>
            <a:ext cx="2111189" cy="86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Artefact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AA43F-68DA-4A95-ADD5-1F52697338E0}"/>
              </a:ext>
            </a:extLst>
          </p:cNvPr>
          <p:cNvSpPr/>
          <p:nvPr/>
        </p:nvSpPr>
        <p:spPr>
          <a:xfrm>
            <a:off x="8897470" y="1627095"/>
            <a:ext cx="2111189" cy="86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6AED1-9405-49DC-BD3A-D6D22BCEE1B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9953065" y="1080247"/>
            <a:ext cx="968188" cy="546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DAFB32-1B07-495F-81F6-BA994DA8DA54}"/>
              </a:ext>
            </a:extLst>
          </p:cNvPr>
          <p:cNvSpPr/>
          <p:nvPr/>
        </p:nvSpPr>
        <p:spPr>
          <a:xfrm>
            <a:off x="8583706" y="3267636"/>
            <a:ext cx="2111189" cy="86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F03E8C-BDE3-4BF0-9B46-638D7854A910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9639301" y="2492189"/>
            <a:ext cx="313764" cy="7754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9183B45-6B3E-4743-A132-3906472A040C}"/>
              </a:ext>
            </a:extLst>
          </p:cNvPr>
          <p:cNvSpPr/>
          <p:nvPr/>
        </p:nvSpPr>
        <p:spPr>
          <a:xfrm>
            <a:off x="1972235" y="1840660"/>
            <a:ext cx="3939988" cy="10309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Directive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A91-1D2E-4E4E-BD55-A14290D93186}"/>
              </a:ext>
            </a:extLst>
          </p:cNvPr>
          <p:cNvSpPr/>
          <p:nvPr/>
        </p:nvSpPr>
        <p:spPr>
          <a:xfrm>
            <a:off x="1712259" y="3509682"/>
            <a:ext cx="2263588" cy="69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D9C25-9344-460C-B9F1-70F3C8C441B2}"/>
              </a:ext>
            </a:extLst>
          </p:cNvPr>
          <p:cNvCxnSpPr>
            <a:stCxn id="12" idx="0"/>
            <a:endCxn id="11" idx="4"/>
          </p:cNvCxnSpPr>
          <p:nvPr/>
        </p:nvCxnSpPr>
        <p:spPr>
          <a:xfrm flipV="1">
            <a:off x="2844053" y="2871602"/>
            <a:ext cx="1098176" cy="6380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19B9CC-E882-4BC6-8838-C6078CBE0EC0}"/>
              </a:ext>
            </a:extLst>
          </p:cNvPr>
          <p:cNvSpPr txBox="1"/>
          <p:nvPr/>
        </p:nvSpPr>
        <p:spPr>
          <a:xfrm>
            <a:off x="699247" y="4715435"/>
            <a:ext cx="5843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Directive Element : router-outlet, form</a:t>
            </a:r>
          </a:p>
          <a:p>
            <a:pPr marL="285750" indent="-285750">
              <a:buFontTx/>
              <a:buChar char="-"/>
            </a:pPr>
            <a:r>
              <a:rPr lang="en-US" dirty="0"/>
              <a:t>Directive Attribute : *</a:t>
            </a:r>
            <a:r>
              <a:rPr lang="en-US" dirty="0" err="1"/>
              <a:t>ngIf</a:t>
            </a:r>
            <a:r>
              <a:rPr lang="en-US" dirty="0"/>
              <a:t>, *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formControlName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46192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DFDC-A238-4DDC-81D7-01144EC0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 (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3E7D-62CF-4A8C-AFA5-EBD96865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Cat toto.txt | </a:t>
            </a:r>
            <a:r>
              <a:rPr lang="fr-FR" dirty="0" err="1"/>
              <a:t>grep</a:t>
            </a:r>
            <a:r>
              <a:rPr lang="fr-FR" dirty="0"/>
              <a:t> truc | sort</a:t>
            </a:r>
          </a:p>
        </p:txBody>
      </p:sp>
    </p:spTree>
    <p:extLst>
      <p:ext uri="{BB962C8B-B14F-4D97-AF65-F5344CB8AC3E}">
        <p14:creationId xmlns:p14="http://schemas.microsoft.com/office/powerpoint/2010/main" val="155024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FC1E-261D-47B9-A788-68D2CAF0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= classe + DI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C47FA-6E28-41F1-B29A-473DC0D15550}"/>
              </a:ext>
            </a:extLst>
          </p:cNvPr>
          <p:cNvSpPr/>
          <p:nvPr/>
        </p:nvSpPr>
        <p:spPr>
          <a:xfrm>
            <a:off x="2837329" y="2600605"/>
            <a:ext cx="2415989" cy="90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Classe du composant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D42A9D-A04E-4696-AA73-B3737F3E16B8}"/>
              </a:ext>
            </a:extLst>
          </p:cNvPr>
          <p:cNvSpPr/>
          <p:nvPr/>
        </p:nvSpPr>
        <p:spPr>
          <a:xfrm>
            <a:off x="5459506" y="983317"/>
            <a:ext cx="3917576" cy="1228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D6D98-FDD4-4C57-A8AE-3894B8FFE9C7}"/>
              </a:ext>
            </a:extLst>
          </p:cNvPr>
          <p:cNvSpPr/>
          <p:nvPr/>
        </p:nvSpPr>
        <p:spPr>
          <a:xfrm>
            <a:off x="1528482" y="4410635"/>
            <a:ext cx="1770529" cy="79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CCFF7-0CF8-48EA-8A47-7AFD41D2B54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413747" y="3500718"/>
            <a:ext cx="1631577" cy="909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78FB1F-1994-41D7-B9FE-D53F66D95B62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4045324" y="2031621"/>
            <a:ext cx="1987898" cy="568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6A372C-438C-4D0D-945C-E3901F9919B7}"/>
              </a:ext>
            </a:extLst>
          </p:cNvPr>
          <p:cNvSpPr/>
          <p:nvPr/>
        </p:nvSpPr>
        <p:spPr>
          <a:xfrm>
            <a:off x="4401671" y="4410635"/>
            <a:ext cx="1770529" cy="79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65CA6-ECA4-4BDC-A8C0-0435F4AD4705}"/>
              </a:ext>
            </a:extLst>
          </p:cNvPr>
          <p:cNvCxnSpPr>
            <a:stCxn id="13" idx="0"/>
            <a:endCxn id="4" idx="2"/>
          </p:cNvCxnSpPr>
          <p:nvPr/>
        </p:nvCxnSpPr>
        <p:spPr>
          <a:xfrm flipH="1" flipV="1">
            <a:off x="4045324" y="3500718"/>
            <a:ext cx="1241612" cy="909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380B-AAA0-4136-AF43-1D09B57E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Terminologie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6245-CDDD-4201-9E8A-8D60D27F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92" y="2138833"/>
            <a:ext cx="6885445" cy="40700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1EAA38-79A1-471E-A6A1-1183FBCB71AC}"/>
              </a:ext>
            </a:extLst>
          </p:cNvPr>
          <p:cNvCxnSpPr/>
          <p:nvPr/>
        </p:nvCxnSpPr>
        <p:spPr>
          <a:xfrm>
            <a:off x="2837468" y="2097464"/>
            <a:ext cx="2139885" cy="6975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71D5C9-7381-412C-AEA5-32427575ED5C}"/>
              </a:ext>
            </a:extLst>
          </p:cNvPr>
          <p:cNvSpPr txBox="1"/>
          <p:nvPr/>
        </p:nvSpPr>
        <p:spPr>
          <a:xfrm>
            <a:off x="927847" y="1792941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du </a:t>
            </a:r>
            <a:r>
              <a:rPr lang="fr-FR" dirty="0" err="1"/>
              <a:t>decorateur</a:t>
            </a:r>
            <a:endParaRPr lang="fr-FR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386A167-E367-404F-8512-6FF5133D859E}"/>
              </a:ext>
            </a:extLst>
          </p:cNvPr>
          <p:cNvSpPr/>
          <p:nvPr/>
        </p:nvSpPr>
        <p:spPr>
          <a:xfrm>
            <a:off x="2707341" y="2900082"/>
            <a:ext cx="1013012" cy="143883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39C2C-1AC4-4B22-86E4-B34D01AB7195}"/>
              </a:ext>
            </a:extLst>
          </p:cNvPr>
          <p:cNvSpPr txBox="1"/>
          <p:nvPr/>
        </p:nvSpPr>
        <p:spPr>
          <a:xfrm>
            <a:off x="591671" y="3429000"/>
            <a:ext cx="210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Metadata</a:t>
            </a:r>
            <a:endParaRPr lang="fr-FR" dirty="0"/>
          </a:p>
          <a:p>
            <a:r>
              <a:rPr lang="fr-FR" dirty="0"/>
              <a:t> (objet en argument </a:t>
            </a:r>
          </a:p>
          <a:p>
            <a:r>
              <a:rPr lang="fr-FR" dirty="0"/>
              <a:t>du </a:t>
            </a:r>
            <a:r>
              <a:rPr lang="fr-FR" dirty="0" err="1"/>
              <a:t>decorateur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354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DF27-2BED-44BD-90A8-10E72A22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54C03-9E02-4501-AF9B-B142ECFB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097" y="1362942"/>
            <a:ext cx="4118368" cy="48021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E17452-E3C5-4FAE-960D-A2D5AFB8783C}"/>
              </a:ext>
            </a:extLst>
          </p:cNvPr>
          <p:cNvSpPr/>
          <p:nvPr/>
        </p:nvSpPr>
        <p:spPr>
          <a:xfrm>
            <a:off x="1720530" y="3398746"/>
            <a:ext cx="1408152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D11D2-8B1E-4E3B-8028-8BD613B27249}"/>
              </a:ext>
            </a:extLst>
          </p:cNvPr>
          <p:cNvSpPr/>
          <p:nvPr/>
        </p:nvSpPr>
        <p:spPr>
          <a:xfrm>
            <a:off x="1720530" y="4313146"/>
            <a:ext cx="1408152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C95E35-47F1-49BE-A845-9A7A171576A9}"/>
              </a:ext>
            </a:extLst>
          </p:cNvPr>
          <p:cNvSpPr/>
          <p:nvPr/>
        </p:nvSpPr>
        <p:spPr>
          <a:xfrm>
            <a:off x="1720530" y="5227546"/>
            <a:ext cx="1408152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707EA6-F057-44FA-A6C5-63453D6C2CD4}"/>
              </a:ext>
            </a:extLst>
          </p:cNvPr>
          <p:cNvSpPr/>
          <p:nvPr/>
        </p:nvSpPr>
        <p:spPr>
          <a:xfrm>
            <a:off x="484723" y="2363250"/>
            <a:ext cx="1465730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App-root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091EF-F26F-4CFE-93D9-EF70EF7712F1}"/>
              </a:ext>
            </a:extLst>
          </p:cNvPr>
          <p:cNvSpPr/>
          <p:nvPr/>
        </p:nvSpPr>
        <p:spPr>
          <a:xfrm>
            <a:off x="2595282" y="1933953"/>
            <a:ext cx="2003611" cy="90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5D030-82CF-4BA4-830F-D583881FAE38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2424606" y="2834906"/>
            <a:ext cx="1172482" cy="5638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9CA05B-AC98-4BD3-A5AA-B0528A7A0B19}"/>
              </a:ext>
            </a:extLst>
          </p:cNvPr>
          <p:cNvCxnSpPr>
            <a:stCxn id="7" idx="7"/>
            <a:endCxn id="10" idx="2"/>
          </p:cNvCxnSpPr>
          <p:nvPr/>
        </p:nvCxnSpPr>
        <p:spPr>
          <a:xfrm flipV="1">
            <a:off x="2922463" y="2834906"/>
            <a:ext cx="674625" cy="1585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D9339D-B9B4-4F9C-9EC2-87FC3393ACC0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128682" y="2834906"/>
            <a:ext cx="468406" cy="27579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4EB4FE-EABD-4B6D-B8E3-0ADA6A4B3428}"/>
              </a:ext>
            </a:extLst>
          </p:cNvPr>
          <p:cNvSpPr/>
          <p:nvPr/>
        </p:nvSpPr>
        <p:spPr>
          <a:xfrm>
            <a:off x="412376" y="1362942"/>
            <a:ext cx="1851212" cy="62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2094B0-3EF8-4ED0-A7FD-734E78759B94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V="1">
            <a:off x="1217588" y="1990165"/>
            <a:ext cx="120394" cy="3730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6B335C-6302-470C-B50A-5387996F4BD2}"/>
              </a:ext>
            </a:extLst>
          </p:cNvPr>
          <p:cNvCxnSpPr>
            <a:stCxn id="10" idx="0"/>
            <a:endCxn id="17" idx="3"/>
          </p:cNvCxnSpPr>
          <p:nvPr/>
        </p:nvCxnSpPr>
        <p:spPr>
          <a:xfrm flipH="1" flipV="1">
            <a:off x="2263588" y="1676554"/>
            <a:ext cx="1333500" cy="25739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9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F72B-64C9-4E9A-B617-F88E130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6102-57AF-4BF4-954B-BB53BB03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2" y="1598634"/>
            <a:ext cx="2424642" cy="3242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9E730D-A590-4C36-BBF4-7DEA18B0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13" y="1528788"/>
            <a:ext cx="2979119" cy="3473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A626D-2FF0-4A5D-8B42-0FAE70C5667F}"/>
              </a:ext>
            </a:extLst>
          </p:cNvPr>
          <p:cNvSpPr txBox="1"/>
          <p:nvPr/>
        </p:nvSpPr>
        <p:spPr>
          <a:xfrm>
            <a:off x="6730738" y="73057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70A05-A302-48F6-8EEB-B442D34DDCE6}"/>
              </a:ext>
            </a:extLst>
          </p:cNvPr>
          <p:cNvSpPr txBox="1"/>
          <p:nvPr/>
        </p:nvSpPr>
        <p:spPr>
          <a:xfrm>
            <a:off x="9539926" y="994528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54C538-35B4-41ED-8375-A6AD611487BC}"/>
              </a:ext>
            </a:extLst>
          </p:cNvPr>
          <p:cNvSpPr/>
          <p:nvPr/>
        </p:nvSpPr>
        <p:spPr>
          <a:xfrm>
            <a:off x="1720530" y="3398746"/>
            <a:ext cx="1408152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5F35D1-8F66-46A3-B96D-7D80A554C9EB}"/>
              </a:ext>
            </a:extLst>
          </p:cNvPr>
          <p:cNvSpPr/>
          <p:nvPr/>
        </p:nvSpPr>
        <p:spPr>
          <a:xfrm>
            <a:off x="1720530" y="4313146"/>
            <a:ext cx="1408152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61D6C4-B811-4DFE-ADA1-38DAE3F8294B}"/>
              </a:ext>
            </a:extLst>
          </p:cNvPr>
          <p:cNvSpPr/>
          <p:nvPr/>
        </p:nvSpPr>
        <p:spPr>
          <a:xfrm>
            <a:off x="1720530" y="5227546"/>
            <a:ext cx="1408152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F864A0-88EA-4F41-9688-21909A486281}"/>
              </a:ext>
            </a:extLst>
          </p:cNvPr>
          <p:cNvSpPr/>
          <p:nvPr/>
        </p:nvSpPr>
        <p:spPr>
          <a:xfrm>
            <a:off x="484723" y="2363250"/>
            <a:ext cx="1465730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App-root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D9CB2-4C7F-4315-B025-D9A8A340FD42}"/>
              </a:ext>
            </a:extLst>
          </p:cNvPr>
          <p:cNvSpPr/>
          <p:nvPr/>
        </p:nvSpPr>
        <p:spPr>
          <a:xfrm>
            <a:off x="2595282" y="1933953"/>
            <a:ext cx="2003611" cy="90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4F3DF5-1067-41FD-91BD-A38A9A1935CF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2424606" y="2834906"/>
            <a:ext cx="1172482" cy="5638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05D6F-157F-4B14-87B6-C7A6C4831F4C}"/>
              </a:ext>
            </a:extLst>
          </p:cNvPr>
          <p:cNvCxnSpPr>
            <a:stCxn id="9" idx="7"/>
            <a:endCxn id="12" idx="2"/>
          </p:cNvCxnSpPr>
          <p:nvPr/>
        </p:nvCxnSpPr>
        <p:spPr>
          <a:xfrm flipV="1">
            <a:off x="2922463" y="2834906"/>
            <a:ext cx="674625" cy="1585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477CD4-0769-40C6-9D0C-D3C9548D2AB5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3128682" y="2834906"/>
            <a:ext cx="468406" cy="27579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9C89AF-164F-4E0C-9FA7-DE6AE9A76A08}"/>
              </a:ext>
            </a:extLst>
          </p:cNvPr>
          <p:cNvSpPr/>
          <p:nvPr/>
        </p:nvSpPr>
        <p:spPr>
          <a:xfrm>
            <a:off x="412376" y="1362942"/>
            <a:ext cx="1851212" cy="62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756113-A922-442C-A5DA-C7440AF28012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V="1">
            <a:off x="1217588" y="1990165"/>
            <a:ext cx="120394" cy="3730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1CFDA7-AA98-43F1-BE0B-B2028C1BFC48}"/>
              </a:ext>
            </a:extLst>
          </p:cNvPr>
          <p:cNvCxnSpPr>
            <a:cxnSpLocks/>
          </p:cNvCxnSpPr>
          <p:nvPr/>
        </p:nvCxnSpPr>
        <p:spPr>
          <a:xfrm flipH="1" flipV="1">
            <a:off x="2272553" y="1676554"/>
            <a:ext cx="1333500" cy="25739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86A584-71F0-4874-8F6D-29C004B5D4A0}"/>
              </a:ext>
            </a:extLst>
          </p:cNvPr>
          <p:cNvSpPr/>
          <p:nvPr/>
        </p:nvSpPr>
        <p:spPr>
          <a:xfrm>
            <a:off x="148788" y="3429000"/>
            <a:ext cx="1189194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F9F3DF-CC67-49F8-AF79-DE1F9DFD9FAD}"/>
              </a:ext>
            </a:extLst>
          </p:cNvPr>
          <p:cNvSpPr/>
          <p:nvPr/>
        </p:nvSpPr>
        <p:spPr>
          <a:xfrm>
            <a:off x="134124" y="4313146"/>
            <a:ext cx="1189194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15CEAD-6A26-43B6-B365-E5A79F0B7AEE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17626" y="1990165"/>
            <a:ext cx="25759" cy="143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D90A6D-AE82-4ED1-A898-6F0BD17E8501}"/>
              </a:ext>
            </a:extLst>
          </p:cNvPr>
          <p:cNvCxnSpPr>
            <a:stCxn id="20" idx="1"/>
          </p:cNvCxnSpPr>
          <p:nvPr/>
        </p:nvCxnSpPr>
        <p:spPr>
          <a:xfrm flipV="1">
            <a:off x="308277" y="1990165"/>
            <a:ext cx="346880" cy="24299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F3DB1F-6EFC-4D59-9335-A0C22F661611}"/>
              </a:ext>
            </a:extLst>
          </p:cNvPr>
          <p:cNvSpPr txBox="1"/>
          <p:nvPr/>
        </p:nvSpPr>
        <p:spPr>
          <a:xfrm>
            <a:off x="160377" y="308101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2A812D-8423-449B-9D75-6B11852B2D8D}"/>
              </a:ext>
            </a:extLst>
          </p:cNvPr>
          <p:cNvSpPr/>
          <p:nvPr/>
        </p:nvSpPr>
        <p:spPr>
          <a:xfrm>
            <a:off x="63092" y="3951993"/>
            <a:ext cx="1331258" cy="604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26B0CB-DABA-44E8-B5FB-30316EB1870F}"/>
              </a:ext>
            </a:extLst>
          </p:cNvPr>
          <p:cNvSpPr/>
          <p:nvPr/>
        </p:nvSpPr>
        <p:spPr>
          <a:xfrm>
            <a:off x="3877630" y="896623"/>
            <a:ext cx="1851212" cy="62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83425-889D-403F-8C56-A2A7D55319C4}"/>
              </a:ext>
            </a:extLst>
          </p:cNvPr>
          <p:cNvCxnSpPr>
            <a:cxnSpLocks/>
            <a:stCxn id="28" idx="1"/>
            <a:endCxn id="16" idx="3"/>
          </p:cNvCxnSpPr>
          <p:nvPr/>
        </p:nvCxnSpPr>
        <p:spPr>
          <a:xfrm flipH="1">
            <a:off x="2263588" y="1210235"/>
            <a:ext cx="1614042" cy="46631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C586D97-206A-4A56-A1D2-6B200BC77135}"/>
              </a:ext>
            </a:extLst>
          </p:cNvPr>
          <p:cNvSpPr/>
          <p:nvPr/>
        </p:nvSpPr>
        <p:spPr>
          <a:xfrm>
            <a:off x="4798342" y="1348684"/>
            <a:ext cx="1331258" cy="604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DD735E-BB28-4E45-93E2-BA90152BD031}"/>
              </a:ext>
            </a:extLst>
          </p:cNvPr>
          <p:cNvSpPr/>
          <p:nvPr/>
        </p:nvSpPr>
        <p:spPr>
          <a:xfrm>
            <a:off x="2725775" y="4446486"/>
            <a:ext cx="1331258" cy="604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8534C7-1676-4660-8F81-5A5608FF6ACD}"/>
              </a:ext>
            </a:extLst>
          </p:cNvPr>
          <p:cNvSpPr/>
          <p:nvPr/>
        </p:nvSpPr>
        <p:spPr>
          <a:xfrm>
            <a:off x="4398922" y="3219649"/>
            <a:ext cx="1851212" cy="62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BF8EC-A873-486D-AC09-4CAE0FEBA7F0}"/>
              </a:ext>
            </a:extLst>
          </p:cNvPr>
          <p:cNvCxnSpPr>
            <a:stCxn id="33" idx="0"/>
            <a:endCxn id="12" idx="3"/>
          </p:cNvCxnSpPr>
          <p:nvPr/>
        </p:nvCxnSpPr>
        <p:spPr>
          <a:xfrm flipH="1" flipV="1">
            <a:off x="4598893" y="2384430"/>
            <a:ext cx="725635" cy="83521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7CF1A2D-FFE3-4C3B-911F-C9CE76FB11E0}"/>
              </a:ext>
            </a:extLst>
          </p:cNvPr>
          <p:cNvSpPr/>
          <p:nvPr/>
        </p:nvSpPr>
        <p:spPr>
          <a:xfrm>
            <a:off x="3803307" y="4380655"/>
            <a:ext cx="1408152" cy="7305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router-</a:t>
            </a:r>
            <a:r>
              <a:rPr lang="fr-FR" dirty="0" err="1"/>
              <a:t>outlet</a:t>
            </a:r>
            <a:endParaRPr lang="fr-F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4F309A-F310-4DB0-B7A3-37BF4A237725}"/>
              </a:ext>
            </a:extLst>
          </p:cNvPr>
          <p:cNvCxnSpPr>
            <a:stCxn id="37" idx="0"/>
            <a:endCxn id="33" idx="2"/>
          </p:cNvCxnSpPr>
          <p:nvPr/>
        </p:nvCxnSpPr>
        <p:spPr>
          <a:xfrm flipV="1">
            <a:off x="4507383" y="3846872"/>
            <a:ext cx="817145" cy="533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4DDF2-600E-487B-9BD6-85ECFFE7B6A5}"/>
              </a:ext>
            </a:extLst>
          </p:cNvPr>
          <p:cNvSpPr/>
          <p:nvPr/>
        </p:nvSpPr>
        <p:spPr>
          <a:xfrm>
            <a:off x="2779059" y="5640590"/>
            <a:ext cx="1331258" cy="604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 : liens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A1EB9C-C9C2-4814-8519-1BF9B6B6B367}"/>
              </a:ext>
            </a:extLst>
          </p:cNvPr>
          <p:cNvSpPr/>
          <p:nvPr/>
        </p:nvSpPr>
        <p:spPr>
          <a:xfrm>
            <a:off x="2725775" y="3338040"/>
            <a:ext cx="1331258" cy="604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 : liens</a:t>
            </a:r>
          </a:p>
        </p:txBody>
      </p:sp>
    </p:spTree>
    <p:extLst>
      <p:ext uri="{BB962C8B-B14F-4D97-AF65-F5344CB8AC3E}">
        <p14:creationId xmlns:p14="http://schemas.microsoft.com/office/powerpoint/2010/main" val="1694914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AFBF-BC93-4A6F-A054-1028142C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Reste des maquettes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CB3B2-6FFC-4EE5-950F-19BA12EF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5" y="2241217"/>
            <a:ext cx="5530543" cy="38390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9CFAD0-4297-4BBB-AD0A-CB27BFCBDB6B}"/>
              </a:ext>
            </a:extLst>
          </p:cNvPr>
          <p:cNvSpPr/>
          <p:nvPr/>
        </p:nvSpPr>
        <p:spPr>
          <a:xfrm>
            <a:off x="1032235" y="2055043"/>
            <a:ext cx="1639247" cy="64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D6B5C-F620-48EC-92CC-9D096F165E31}"/>
              </a:ext>
            </a:extLst>
          </p:cNvPr>
          <p:cNvSpPr/>
          <p:nvPr/>
        </p:nvSpPr>
        <p:spPr>
          <a:xfrm>
            <a:off x="3703717" y="2055043"/>
            <a:ext cx="1639247" cy="64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533250-5941-49F9-B5D6-73AC4520C7DF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71482" y="2378951"/>
            <a:ext cx="1032235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B1C79A6-0E50-4FA5-8D5E-87D81ADE5626}"/>
              </a:ext>
            </a:extLst>
          </p:cNvPr>
          <p:cNvSpPr/>
          <p:nvPr/>
        </p:nvSpPr>
        <p:spPr>
          <a:xfrm>
            <a:off x="386128" y="3424564"/>
            <a:ext cx="1465730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C44FFD-B4F7-4DF9-B2B1-398575CAC5A1}"/>
              </a:ext>
            </a:extLst>
          </p:cNvPr>
          <p:cNvSpPr/>
          <p:nvPr/>
        </p:nvSpPr>
        <p:spPr>
          <a:xfrm>
            <a:off x="1322940" y="4511558"/>
            <a:ext cx="1465730" cy="730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FF22AB-BCF3-448C-9275-681AB7BCDD22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1118993" y="2702859"/>
            <a:ext cx="732866" cy="721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C70C9C-5CB8-4B47-98DF-1F2EA5113A37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H="1" flipV="1">
            <a:off x="1851859" y="2702859"/>
            <a:ext cx="203946" cy="1808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1C1D-17BA-4C16-AD16-E56954738FAB}"/>
              </a:ext>
            </a:extLst>
          </p:cNvPr>
          <p:cNvSpPr txBox="1"/>
          <p:nvPr/>
        </p:nvSpPr>
        <p:spPr>
          <a:xfrm>
            <a:off x="7337612" y="2055043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17B06-995A-46A4-8ED9-968216203915}"/>
              </a:ext>
            </a:extLst>
          </p:cNvPr>
          <p:cNvSpPr txBox="1"/>
          <p:nvPr/>
        </p:nvSpPr>
        <p:spPr>
          <a:xfrm>
            <a:off x="9847729" y="2003628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B337D-D082-4A56-9B55-845ED8BF89A2}"/>
              </a:ext>
            </a:extLst>
          </p:cNvPr>
          <p:cNvSpPr/>
          <p:nvPr/>
        </p:nvSpPr>
        <p:spPr>
          <a:xfrm>
            <a:off x="3805518" y="3585882"/>
            <a:ext cx="1537446" cy="70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4E2021-D2A8-4901-B0D4-D701DE4E7E2F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 flipV="1">
            <a:off x="2671482" y="2378951"/>
            <a:ext cx="1134036" cy="155879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DD44-84EC-4665-AB13-53324144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Ligne de vie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387745-692D-49D3-9FF0-26D5D0EC0A85}"/>
              </a:ext>
            </a:extLst>
          </p:cNvPr>
          <p:cNvCxnSpPr/>
          <p:nvPr/>
        </p:nvCxnSpPr>
        <p:spPr>
          <a:xfrm flipV="1">
            <a:off x="403412" y="3137647"/>
            <a:ext cx="11385176" cy="1030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987E32-3F63-4807-8762-B83A5CCB3DEB}"/>
              </a:ext>
            </a:extLst>
          </p:cNvPr>
          <p:cNvSpPr/>
          <p:nvPr/>
        </p:nvSpPr>
        <p:spPr>
          <a:xfrm>
            <a:off x="699248" y="3541058"/>
            <a:ext cx="1488141" cy="59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14FF2-92A9-4ADE-82A2-CACC7C88E930}"/>
              </a:ext>
            </a:extLst>
          </p:cNvPr>
          <p:cNvSpPr/>
          <p:nvPr/>
        </p:nvSpPr>
        <p:spPr>
          <a:xfrm>
            <a:off x="2545978" y="3541058"/>
            <a:ext cx="1488141" cy="59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88B0B0-99BC-4638-82EF-6C01BE63C8A3}"/>
              </a:ext>
            </a:extLst>
          </p:cNvPr>
          <p:cNvSpPr/>
          <p:nvPr/>
        </p:nvSpPr>
        <p:spPr>
          <a:xfrm>
            <a:off x="4217895" y="3541058"/>
            <a:ext cx="1488141" cy="59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73C2D-13CF-4537-9AC4-8872E5EBE97A}"/>
              </a:ext>
            </a:extLst>
          </p:cNvPr>
          <p:cNvSpPr/>
          <p:nvPr/>
        </p:nvSpPr>
        <p:spPr>
          <a:xfrm>
            <a:off x="6024282" y="3541058"/>
            <a:ext cx="1488141" cy="59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C9F09E-684E-4CE6-8F65-1DE347D686F4}"/>
              </a:ext>
            </a:extLst>
          </p:cNvPr>
          <p:cNvSpPr/>
          <p:nvPr/>
        </p:nvSpPr>
        <p:spPr>
          <a:xfrm>
            <a:off x="699248" y="4719916"/>
            <a:ext cx="6813175" cy="596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64CBA-577D-47D3-A455-E15AFFF8F652}"/>
              </a:ext>
            </a:extLst>
          </p:cNvPr>
          <p:cNvSpPr/>
          <p:nvPr/>
        </p:nvSpPr>
        <p:spPr>
          <a:xfrm>
            <a:off x="7754472" y="4719916"/>
            <a:ext cx="3507812" cy="596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83C79-FD39-4791-8BED-ECD8B872210B}"/>
              </a:ext>
            </a:extLst>
          </p:cNvPr>
          <p:cNvSpPr/>
          <p:nvPr/>
        </p:nvSpPr>
        <p:spPr>
          <a:xfrm>
            <a:off x="7754472" y="3541058"/>
            <a:ext cx="1488141" cy="59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BFBEB-58EE-4414-BDE8-1FA51B9C224A}"/>
              </a:ext>
            </a:extLst>
          </p:cNvPr>
          <p:cNvCxnSpPr/>
          <p:nvPr/>
        </p:nvCxnSpPr>
        <p:spPr>
          <a:xfrm>
            <a:off x="7650272" y="1883940"/>
            <a:ext cx="0" cy="40022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E87A87-677C-4441-8ABA-37051F7360B9}"/>
              </a:ext>
            </a:extLst>
          </p:cNvPr>
          <p:cNvSpPr txBox="1"/>
          <p:nvPr/>
        </p:nvSpPr>
        <p:spPr>
          <a:xfrm>
            <a:off x="7065570" y="1384947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9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D166-222D-4C07-A046-7AED14A0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44C5-FEF5-4EDB-8BC9-F1C5996D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Node &gt; 12</a:t>
            </a:r>
          </a:p>
          <a:p>
            <a:r>
              <a:rPr lang="fr-FR" dirty="0"/>
              <a:t>Git 2.31.1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Optionnel : </a:t>
            </a:r>
            <a:r>
              <a:rPr lang="fr-FR" dirty="0" err="1"/>
              <a:t>Tortoise</a:t>
            </a:r>
            <a:r>
              <a:rPr lang="fr-FR" dirty="0"/>
              <a:t> git</a:t>
            </a:r>
          </a:p>
          <a:p>
            <a:r>
              <a:rPr lang="fr-FR" dirty="0" err="1"/>
              <a:t>Angular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794942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2B56-01AC-46D2-968A-4A7C5FC7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B4792-08C4-43D5-A812-9EEC23D93CD2}"/>
              </a:ext>
            </a:extLst>
          </p:cNvPr>
          <p:cNvSpPr/>
          <p:nvPr/>
        </p:nvSpPr>
        <p:spPr>
          <a:xfrm>
            <a:off x="2586318" y="2259106"/>
            <a:ext cx="1976717" cy="71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C7A79F-532D-4154-B4B7-EC15B722AB66}"/>
              </a:ext>
            </a:extLst>
          </p:cNvPr>
          <p:cNvSpPr/>
          <p:nvPr/>
        </p:nvSpPr>
        <p:spPr>
          <a:xfrm>
            <a:off x="2185147" y="3684494"/>
            <a:ext cx="2030505" cy="712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autofocus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7117A-BD6C-4C7F-BED4-2B18FA413AE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200400" y="2971800"/>
            <a:ext cx="374277" cy="712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1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8DAB-C104-4715-BCF8-23C9E85D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6F0726-DF2B-449D-9803-9790C4E6BBC0}"/>
              </a:ext>
            </a:extLst>
          </p:cNvPr>
          <p:cNvCxnSpPr/>
          <p:nvPr/>
        </p:nvCxnSpPr>
        <p:spPr>
          <a:xfrm>
            <a:off x="389965" y="3048000"/>
            <a:ext cx="114434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AF5CB0-BC52-4F03-9B2D-1C5EDE73AC34}"/>
              </a:ext>
            </a:extLst>
          </p:cNvPr>
          <p:cNvCxnSpPr/>
          <p:nvPr/>
        </p:nvCxnSpPr>
        <p:spPr>
          <a:xfrm>
            <a:off x="838200" y="2707341"/>
            <a:ext cx="0" cy="7216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0CC63F0-30A8-4D07-897E-599BEB51D7E2}"/>
              </a:ext>
            </a:extLst>
          </p:cNvPr>
          <p:cNvSpPr/>
          <p:nvPr/>
        </p:nvSpPr>
        <p:spPr>
          <a:xfrm>
            <a:off x="2326340" y="2707341"/>
            <a:ext cx="690283" cy="65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58950-A830-4A58-A408-79BBF8578F24}"/>
              </a:ext>
            </a:extLst>
          </p:cNvPr>
          <p:cNvSpPr txBox="1"/>
          <p:nvPr/>
        </p:nvSpPr>
        <p:spPr>
          <a:xfrm>
            <a:off x="2373739" y="184668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33BE85-8509-4CD6-A34A-17349E78390F}"/>
              </a:ext>
            </a:extLst>
          </p:cNvPr>
          <p:cNvSpPr/>
          <p:nvPr/>
        </p:nvSpPr>
        <p:spPr>
          <a:xfrm>
            <a:off x="3491751" y="2707340"/>
            <a:ext cx="936807" cy="65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234</a:t>
            </a:r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472AAE-E426-42AA-A3CF-0054A8C4E5B0}"/>
              </a:ext>
            </a:extLst>
          </p:cNvPr>
          <p:cNvSpPr/>
          <p:nvPr/>
        </p:nvSpPr>
        <p:spPr>
          <a:xfrm>
            <a:off x="4975411" y="2707340"/>
            <a:ext cx="936807" cy="65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5681ED-DE1A-4430-B92D-0D932F2B68D2}"/>
              </a:ext>
            </a:extLst>
          </p:cNvPr>
          <p:cNvSpPr/>
          <p:nvPr/>
        </p:nvSpPr>
        <p:spPr>
          <a:xfrm>
            <a:off x="7463117" y="2718547"/>
            <a:ext cx="690283" cy="65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4D6972-D1E6-4FC9-A86D-C13F881EE8F2}"/>
              </a:ext>
            </a:extLst>
          </p:cNvPr>
          <p:cNvCxnSpPr/>
          <p:nvPr/>
        </p:nvCxnSpPr>
        <p:spPr>
          <a:xfrm>
            <a:off x="9188824" y="2362200"/>
            <a:ext cx="0" cy="1559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9683B1-0A63-430D-8F24-D028D37F0391}"/>
              </a:ext>
            </a:extLst>
          </p:cNvPr>
          <p:cNvSpPr txBox="1"/>
          <p:nvPr/>
        </p:nvSpPr>
        <p:spPr>
          <a:xfrm>
            <a:off x="8656082" y="1983903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5DA-FC7C-4AD6-AC96-EB2725184EF3}"/>
              </a:ext>
            </a:extLst>
          </p:cNvPr>
          <p:cNvSpPr txBox="1"/>
          <p:nvPr/>
        </p:nvSpPr>
        <p:spPr>
          <a:xfrm>
            <a:off x="3662412" y="18520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321E5-0D78-4456-8D6F-2CD7A0FBA917}"/>
              </a:ext>
            </a:extLst>
          </p:cNvPr>
          <p:cNvSpPr txBox="1"/>
          <p:nvPr/>
        </p:nvSpPr>
        <p:spPr>
          <a:xfrm>
            <a:off x="5056424" y="184401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30F1D-85E8-4796-BAB6-D9F0AE2CB270}"/>
              </a:ext>
            </a:extLst>
          </p:cNvPr>
          <p:cNvSpPr txBox="1"/>
          <p:nvPr/>
        </p:nvSpPr>
        <p:spPr>
          <a:xfrm>
            <a:off x="7409660" y="18216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FD0225-B996-4CD3-94BC-617FE4A82A4C}"/>
              </a:ext>
            </a:extLst>
          </p:cNvPr>
          <p:cNvCxnSpPr/>
          <p:nvPr/>
        </p:nvCxnSpPr>
        <p:spPr>
          <a:xfrm>
            <a:off x="407562" y="5489118"/>
            <a:ext cx="114434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E62205-0727-4AA6-A7C2-AD74C6FF2A6B}"/>
              </a:ext>
            </a:extLst>
          </p:cNvPr>
          <p:cNvCxnSpPr/>
          <p:nvPr/>
        </p:nvCxnSpPr>
        <p:spPr>
          <a:xfrm>
            <a:off x="855797" y="5148459"/>
            <a:ext cx="0" cy="7216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AC5010-14D6-4415-B45C-AC937A46CB00}"/>
              </a:ext>
            </a:extLst>
          </p:cNvPr>
          <p:cNvSpPr/>
          <p:nvPr/>
        </p:nvSpPr>
        <p:spPr>
          <a:xfrm>
            <a:off x="2343937" y="5148459"/>
            <a:ext cx="690283" cy="65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B99A1-A91D-48AD-85A3-4EF53F29853F}"/>
              </a:ext>
            </a:extLst>
          </p:cNvPr>
          <p:cNvSpPr txBox="1"/>
          <p:nvPr/>
        </p:nvSpPr>
        <p:spPr>
          <a:xfrm>
            <a:off x="2391336" y="428779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23485F-A3E8-4298-9E17-A39A142644EB}"/>
              </a:ext>
            </a:extLst>
          </p:cNvPr>
          <p:cNvSpPr/>
          <p:nvPr/>
        </p:nvSpPr>
        <p:spPr>
          <a:xfrm>
            <a:off x="3509348" y="5148458"/>
            <a:ext cx="936807" cy="65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234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48D68-EA7B-419F-AB66-FA501E7346A8}"/>
              </a:ext>
            </a:extLst>
          </p:cNvPr>
          <p:cNvSpPr/>
          <p:nvPr/>
        </p:nvSpPr>
        <p:spPr>
          <a:xfrm>
            <a:off x="4993008" y="5148458"/>
            <a:ext cx="936807" cy="65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  <a:endParaRPr lang="fr-F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AC8C39-0443-4A86-B5D1-8F1ECA6FC31D}"/>
              </a:ext>
            </a:extLst>
          </p:cNvPr>
          <p:cNvSpPr/>
          <p:nvPr/>
        </p:nvSpPr>
        <p:spPr>
          <a:xfrm>
            <a:off x="7480714" y="5159665"/>
            <a:ext cx="690283" cy="65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291D0A-3AC5-46DF-8AA1-B51E94A54583}"/>
              </a:ext>
            </a:extLst>
          </p:cNvPr>
          <p:cNvSpPr txBox="1"/>
          <p:nvPr/>
        </p:nvSpPr>
        <p:spPr>
          <a:xfrm>
            <a:off x="8673679" y="4425021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19FAE0-38AE-4A3A-838D-D5AEC44694B9}"/>
              </a:ext>
            </a:extLst>
          </p:cNvPr>
          <p:cNvSpPr txBox="1"/>
          <p:nvPr/>
        </p:nvSpPr>
        <p:spPr>
          <a:xfrm>
            <a:off x="3680009" y="429312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6A141A-4D0B-42E3-86A9-5D1EE94E0D76}"/>
              </a:ext>
            </a:extLst>
          </p:cNvPr>
          <p:cNvSpPr txBox="1"/>
          <p:nvPr/>
        </p:nvSpPr>
        <p:spPr>
          <a:xfrm>
            <a:off x="5074021" y="428513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9AADCF-9AA2-44B7-902B-E7403179649E}"/>
              </a:ext>
            </a:extLst>
          </p:cNvPr>
          <p:cNvSpPr txBox="1"/>
          <p:nvPr/>
        </p:nvSpPr>
        <p:spPr>
          <a:xfrm>
            <a:off x="7427257" y="426271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00851C-2D59-4AEF-BD89-20694B84C64B}"/>
              </a:ext>
            </a:extLst>
          </p:cNvPr>
          <p:cNvCxnSpPr/>
          <p:nvPr/>
        </p:nvCxnSpPr>
        <p:spPr>
          <a:xfrm>
            <a:off x="8866094" y="5159665"/>
            <a:ext cx="421341" cy="6589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7AA5EA-8BA5-40F6-9B74-CBE849746362}"/>
              </a:ext>
            </a:extLst>
          </p:cNvPr>
          <p:cNvCxnSpPr/>
          <p:nvPr/>
        </p:nvCxnSpPr>
        <p:spPr>
          <a:xfrm flipH="1">
            <a:off x="8848165" y="5096435"/>
            <a:ext cx="484156" cy="7736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4DEF53-FCB8-4FB4-B884-A8D32ECA3D3F}"/>
              </a:ext>
            </a:extLst>
          </p:cNvPr>
          <p:cNvSpPr txBox="1"/>
          <p:nvPr/>
        </p:nvSpPr>
        <p:spPr>
          <a:xfrm>
            <a:off x="8860052" y="5841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0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E46E-0509-4397-AC87-ECC23412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3C6929-FE89-40E9-9615-77A6426FC05F}"/>
              </a:ext>
            </a:extLst>
          </p:cNvPr>
          <p:cNvCxnSpPr/>
          <p:nvPr/>
        </p:nvCxnSpPr>
        <p:spPr>
          <a:xfrm>
            <a:off x="497541" y="2447365"/>
            <a:ext cx="105245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B2495-362B-42B1-B446-1D7D328F7133}"/>
              </a:ext>
            </a:extLst>
          </p:cNvPr>
          <p:cNvCxnSpPr/>
          <p:nvPr/>
        </p:nvCxnSpPr>
        <p:spPr>
          <a:xfrm>
            <a:off x="1281953" y="2066365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F098B16-88B2-4AE3-968F-3EC5DD2637DA}"/>
              </a:ext>
            </a:extLst>
          </p:cNvPr>
          <p:cNvSpPr/>
          <p:nvPr/>
        </p:nvSpPr>
        <p:spPr>
          <a:xfrm>
            <a:off x="4388224" y="2066365"/>
            <a:ext cx="757514" cy="761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4D9BB4-BB63-4A85-BADC-8C853BA1E662}"/>
              </a:ext>
            </a:extLst>
          </p:cNvPr>
          <p:cNvCxnSpPr/>
          <p:nvPr/>
        </p:nvCxnSpPr>
        <p:spPr>
          <a:xfrm>
            <a:off x="5199527" y="1797424"/>
            <a:ext cx="0" cy="14164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B1B30E-F5D4-4A73-BBB4-F952ABF21B1D}"/>
              </a:ext>
            </a:extLst>
          </p:cNvPr>
          <p:cNvSpPr txBox="1"/>
          <p:nvPr/>
        </p:nvSpPr>
        <p:spPr>
          <a:xfrm>
            <a:off x="4433047" y="173915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A9CD4-D8AA-4061-99D4-09509F928A27}"/>
              </a:ext>
            </a:extLst>
          </p:cNvPr>
          <p:cNvSpPr txBox="1"/>
          <p:nvPr/>
        </p:nvSpPr>
        <p:spPr>
          <a:xfrm>
            <a:off x="4730789" y="1367125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BE488F-0C54-4ADE-AFD9-66E18FE82B54}"/>
              </a:ext>
            </a:extLst>
          </p:cNvPr>
          <p:cNvCxnSpPr/>
          <p:nvPr/>
        </p:nvCxnSpPr>
        <p:spPr>
          <a:xfrm>
            <a:off x="461682" y="4737854"/>
            <a:ext cx="105245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F310E4-7068-4604-9E2B-7863529D958E}"/>
              </a:ext>
            </a:extLst>
          </p:cNvPr>
          <p:cNvCxnSpPr/>
          <p:nvPr/>
        </p:nvCxnSpPr>
        <p:spPr>
          <a:xfrm>
            <a:off x="1246094" y="4356854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03D4A7-0BEC-41F7-8143-A02129331585}"/>
              </a:ext>
            </a:extLst>
          </p:cNvPr>
          <p:cNvSpPr txBox="1"/>
          <p:nvPr/>
        </p:nvSpPr>
        <p:spPr>
          <a:xfrm>
            <a:off x="4699210" y="383330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599D7-A4F5-4CB8-B63F-BC7191FCBE80}"/>
              </a:ext>
            </a:extLst>
          </p:cNvPr>
          <p:cNvCxnSpPr/>
          <p:nvPr/>
        </p:nvCxnSpPr>
        <p:spPr>
          <a:xfrm>
            <a:off x="4805082" y="4410635"/>
            <a:ext cx="458449" cy="6544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3C6EE5-1B7A-429F-B295-9178F40438CD}"/>
              </a:ext>
            </a:extLst>
          </p:cNvPr>
          <p:cNvCxnSpPr/>
          <p:nvPr/>
        </p:nvCxnSpPr>
        <p:spPr>
          <a:xfrm flipH="1">
            <a:off x="4827494" y="4356854"/>
            <a:ext cx="372033" cy="730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871A16-9FE8-4935-99F5-A555D8F0F026}"/>
              </a:ext>
            </a:extLst>
          </p:cNvPr>
          <p:cNvSpPr txBox="1"/>
          <p:nvPr/>
        </p:nvSpPr>
        <p:spPr>
          <a:xfrm>
            <a:off x="4808895" y="51278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30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B1ED-DF1D-45A9-AD94-328531A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BB81-EB3E-405F-871E-980A5F1841ED}"/>
              </a:ext>
            </a:extLst>
          </p:cNvPr>
          <p:cNvSpPr/>
          <p:nvPr/>
        </p:nvSpPr>
        <p:spPr>
          <a:xfrm>
            <a:off x="1134035" y="2545976"/>
            <a:ext cx="2111189" cy="115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33DE4-D6A5-482C-B2C9-37685B222534}"/>
              </a:ext>
            </a:extLst>
          </p:cNvPr>
          <p:cNvSpPr/>
          <p:nvPr/>
        </p:nvSpPr>
        <p:spPr>
          <a:xfrm>
            <a:off x="6817659" y="851647"/>
            <a:ext cx="2330823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serve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50AC7-8C02-4259-AACF-79DB431E3CD6}"/>
              </a:ext>
            </a:extLst>
          </p:cNvPr>
          <p:cNvSpPr txBox="1"/>
          <p:nvPr/>
        </p:nvSpPr>
        <p:spPr>
          <a:xfrm>
            <a:off x="6853518" y="430306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http://localhost:4202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8002E3-FA9D-4F3B-8A4A-7A6848A2E950}"/>
              </a:ext>
            </a:extLst>
          </p:cNvPr>
          <p:cNvCxnSpPr/>
          <p:nvPr/>
        </p:nvCxnSpPr>
        <p:spPr>
          <a:xfrm flipV="1">
            <a:off x="3245224" y="1228165"/>
            <a:ext cx="3572435" cy="15912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01E7F4-13FA-4737-9A0C-30088E5BFED3}"/>
              </a:ext>
            </a:extLst>
          </p:cNvPr>
          <p:cNvCxnSpPr/>
          <p:nvPr/>
        </p:nvCxnSpPr>
        <p:spPr>
          <a:xfrm flipH="1">
            <a:off x="3276600" y="1792941"/>
            <a:ext cx="3500718" cy="1461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80AFF-BF75-4053-B446-4A14005D5806}"/>
              </a:ext>
            </a:extLst>
          </p:cNvPr>
          <p:cNvSpPr/>
          <p:nvPr/>
        </p:nvSpPr>
        <p:spPr>
          <a:xfrm>
            <a:off x="7028329" y="1653988"/>
            <a:ext cx="883024" cy="703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CA2A3-2D0D-407E-A75C-06DF33D87135}"/>
              </a:ext>
            </a:extLst>
          </p:cNvPr>
          <p:cNvSpPr/>
          <p:nvPr/>
        </p:nvSpPr>
        <p:spPr>
          <a:xfrm>
            <a:off x="2272552" y="2819400"/>
            <a:ext cx="883024" cy="703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782EB-D03B-474C-9581-81C90D89805F}"/>
              </a:ext>
            </a:extLst>
          </p:cNvPr>
          <p:cNvSpPr/>
          <p:nvPr/>
        </p:nvSpPr>
        <p:spPr>
          <a:xfrm>
            <a:off x="7073153" y="4953000"/>
            <a:ext cx="2330823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FC596-1554-4FA8-BB99-34F3FD0E7A2F}"/>
              </a:ext>
            </a:extLst>
          </p:cNvPr>
          <p:cNvSpPr txBox="1"/>
          <p:nvPr/>
        </p:nvSpPr>
        <p:spPr>
          <a:xfrm>
            <a:off x="6957113" y="4500283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http://localhost:3000</a:t>
            </a:r>
            <a:endParaRPr lang="fr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1594C0-67D6-4E12-98BA-9A5BA1F7C0E9}"/>
              </a:ext>
            </a:extLst>
          </p:cNvPr>
          <p:cNvCxnSpPr/>
          <p:nvPr/>
        </p:nvCxnSpPr>
        <p:spPr>
          <a:xfrm>
            <a:off x="2949388" y="3254188"/>
            <a:ext cx="4123765" cy="1896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19CD27-EC80-4EC1-AF19-F97CD771EAD6}"/>
              </a:ext>
            </a:extLst>
          </p:cNvPr>
          <p:cNvCxnSpPr/>
          <p:nvPr/>
        </p:nvCxnSpPr>
        <p:spPr>
          <a:xfrm flipH="1" flipV="1">
            <a:off x="2658035" y="3379694"/>
            <a:ext cx="4370294" cy="23532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1BDA50-7F23-47C4-90F1-F4DD0B864766}"/>
              </a:ext>
            </a:extLst>
          </p:cNvPr>
          <p:cNvSpPr/>
          <p:nvPr/>
        </p:nvSpPr>
        <p:spPr>
          <a:xfrm>
            <a:off x="2026024" y="3348318"/>
            <a:ext cx="1748117" cy="802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6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B1ED-DF1D-45A9-AD94-328531A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proxy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BB81-EB3E-405F-871E-980A5F1841ED}"/>
              </a:ext>
            </a:extLst>
          </p:cNvPr>
          <p:cNvSpPr/>
          <p:nvPr/>
        </p:nvSpPr>
        <p:spPr>
          <a:xfrm>
            <a:off x="1134035" y="2545976"/>
            <a:ext cx="2111189" cy="115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33DE4-D6A5-482C-B2C9-37685B222534}"/>
              </a:ext>
            </a:extLst>
          </p:cNvPr>
          <p:cNvSpPr/>
          <p:nvPr/>
        </p:nvSpPr>
        <p:spPr>
          <a:xfrm>
            <a:off x="6817659" y="851647"/>
            <a:ext cx="2330823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serve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50AC7-8C02-4259-AACF-79DB431E3CD6}"/>
              </a:ext>
            </a:extLst>
          </p:cNvPr>
          <p:cNvSpPr txBox="1"/>
          <p:nvPr/>
        </p:nvSpPr>
        <p:spPr>
          <a:xfrm>
            <a:off x="6853518" y="430306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http://localhost:4202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8002E3-FA9D-4F3B-8A4A-7A6848A2E950}"/>
              </a:ext>
            </a:extLst>
          </p:cNvPr>
          <p:cNvCxnSpPr/>
          <p:nvPr/>
        </p:nvCxnSpPr>
        <p:spPr>
          <a:xfrm flipV="1">
            <a:off x="3245224" y="1228165"/>
            <a:ext cx="3572435" cy="15912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01E7F4-13FA-4737-9A0C-30088E5BFED3}"/>
              </a:ext>
            </a:extLst>
          </p:cNvPr>
          <p:cNvCxnSpPr/>
          <p:nvPr/>
        </p:nvCxnSpPr>
        <p:spPr>
          <a:xfrm flipH="1">
            <a:off x="3276600" y="1792941"/>
            <a:ext cx="3500718" cy="1461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80AFF-BF75-4053-B446-4A14005D5806}"/>
              </a:ext>
            </a:extLst>
          </p:cNvPr>
          <p:cNvSpPr/>
          <p:nvPr/>
        </p:nvSpPr>
        <p:spPr>
          <a:xfrm>
            <a:off x="7028329" y="1653988"/>
            <a:ext cx="883024" cy="703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CA2A3-2D0D-407E-A75C-06DF33D87135}"/>
              </a:ext>
            </a:extLst>
          </p:cNvPr>
          <p:cNvSpPr/>
          <p:nvPr/>
        </p:nvSpPr>
        <p:spPr>
          <a:xfrm>
            <a:off x="2272552" y="2819400"/>
            <a:ext cx="883024" cy="703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782EB-D03B-474C-9581-81C90D89805F}"/>
              </a:ext>
            </a:extLst>
          </p:cNvPr>
          <p:cNvSpPr/>
          <p:nvPr/>
        </p:nvSpPr>
        <p:spPr>
          <a:xfrm>
            <a:off x="7073153" y="4953000"/>
            <a:ext cx="2330823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FC596-1554-4FA8-BB99-34F3FD0E7A2F}"/>
              </a:ext>
            </a:extLst>
          </p:cNvPr>
          <p:cNvSpPr txBox="1"/>
          <p:nvPr/>
        </p:nvSpPr>
        <p:spPr>
          <a:xfrm>
            <a:off x="6957113" y="4500283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http://localhost:3000</a:t>
            </a:r>
            <a:endParaRPr lang="fr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1594C0-67D6-4E12-98BA-9A5BA1F7C0E9}"/>
              </a:ext>
            </a:extLst>
          </p:cNvPr>
          <p:cNvCxnSpPr>
            <a:cxnSpLocks/>
          </p:cNvCxnSpPr>
          <p:nvPr/>
        </p:nvCxnSpPr>
        <p:spPr>
          <a:xfrm>
            <a:off x="8583706" y="2177210"/>
            <a:ext cx="76200" cy="22396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19CD27-EC80-4EC1-AF19-F97CD771EAD6}"/>
              </a:ext>
            </a:extLst>
          </p:cNvPr>
          <p:cNvCxnSpPr>
            <a:cxnSpLocks/>
          </p:cNvCxnSpPr>
          <p:nvPr/>
        </p:nvCxnSpPr>
        <p:spPr>
          <a:xfrm flipV="1">
            <a:off x="8052797" y="2177211"/>
            <a:ext cx="1" cy="2125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6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B94-46B8-4A8A-B420-CA4D6971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EF3050-9EF6-4867-8C15-5D977D7BFBF9}"/>
              </a:ext>
            </a:extLst>
          </p:cNvPr>
          <p:cNvSpPr/>
          <p:nvPr/>
        </p:nvSpPr>
        <p:spPr>
          <a:xfrm>
            <a:off x="1299882" y="2877671"/>
            <a:ext cx="1586753" cy="147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B9982-3902-4AA1-9109-3155E610160B}"/>
              </a:ext>
            </a:extLst>
          </p:cNvPr>
          <p:cNvSpPr txBox="1"/>
          <p:nvPr/>
        </p:nvSpPr>
        <p:spPr>
          <a:xfrm>
            <a:off x="1389529" y="2156012"/>
            <a:ext cx="149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proxy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E8669-D7D4-491C-BF16-B0E3B1D1F4B2}"/>
              </a:ext>
            </a:extLst>
          </p:cNvPr>
          <p:cNvCxnSpPr/>
          <p:nvPr/>
        </p:nvCxnSpPr>
        <p:spPr>
          <a:xfrm>
            <a:off x="246529" y="3267635"/>
            <a:ext cx="10533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FF6AB-4EE0-4384-A822-5D6238D33D2E}"/>
              </a:ext>
            </a:extLst>
          </p:cNvPr>
          <p:cNvCxnSpPr/>
          <p:nvPr/>
        </p:nvCxnSpPr>
        <p:spPr>
          <a:xfrm flipH="1">
            <a:off x="161365" y="4038600"/>
            <a:ext cx="11385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BE7300-F196-423B-B1DE-90DDD6E69573}"/>
              </a:ext>
            </a:extLst>
          </p:cNvPr>
          <p:cNvCxnSpPr>
            <a:endCxn id="2" idx="2"/>
          </p:cNvCxnSpPr>
          <p:nvPr/>
        </p:nvCxnSpPr>
        <p:spPr>
          <a:xfrm flipV="1">
            <a:off x="2886635" y="1690688"/>
            <a:ext cx="3209365" cy="15563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482158-3AC8-47B5-B713-776CC5E3D909}"/>
              </a:ext>
            </a:extLst>
          </p:cNvPr>
          <p:cNvCxnSpPr/>
          <p:nvPr/>
        </p:nvCxnSpPr>
        <p:spPr>
          <a:xfrm flipH="1">
            <a:off x="2880258" y="2156012"/>
            <a:ext cx="3363660" cy="167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B47BB-592F-4AE2-8D0C-C3527BA5BD8D}"/>
              </a:ext>
            </a:extLst>
          </p:cNvPr>
          <p:cNvSpPr/>
          <p:nvPr/>
        </p:nvSpPr>
        <p:spPr>
          <a:xfrm>
            <a:off x="6268571" y="1162661"/>
            <a:ext cx="2281517" cy="152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 (back)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FA0B5-D906-45D2-9EFA-F45A454F1356}"/>
              </a:ext>
            </a:extLst>
          </p:cNvPr>
          <p:cNvSpPr txBox="1"/>
          <p:nvPr/>
        </p:nvSpPr>
        <p:spPr>
          <a:xfrm>
            <a:off x="6611471" y="2944906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Localhost:7777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C7AAB-386A-4B9A-8CB5-5FEBDC0858EB}"/>
              </a:ext>
            </a:extLst>
          </p:cNvPr>
          <p:cNvSpPr txBox="1"/>
          <p:nvPr/>
        </p:nvSpPr>
        <p:spPr>
          <a:xfrm>
            <a:off x="1702798" y="4558552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F944-4F20-4FD4-9CFB-3B53E403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34B69-6E87-4129-9CA3-2E573F6550DF}"/>
              </a:ext>
            </a:extLst>
          </p:cNvPr>
          <p:cNvSpPr/>
          <p:nvPr/>
        </p:nvSpPr>
        <p:spPr>
          <a:xfrm>
            <a:off x="1165412" y="4872318"/>
            <a:ext cx="5432612" cy="811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11986-D201-4E7F-AD4F-8CE3D2350C09}"/>
              </a:ext>
            </a:extLst>
          </p:cNvPr>
          <p:cNvSpPr/>
          <p:nvPr/>
        </p:nvSpPr>
        <p:spPr>
          <a:xfrm>
            <a:off x="1165412" y="2549338"/>
            <a:ext cx="5432612" cy="811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r>
              <a:rPr lang="fr-FR" dirty="0"/>
              <a:t> (Présentation)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96510-3479-4C1A-81AC-49B3BEBDCF23}"/>
              </a:ext>
            </a:extLst>
          </p:cNvPr>
          <p:cNvSpPr/>
          <p:nvPr/>
        </p:nvSpPr>
        <p:spPr>
          <a:xfrm>
            <a:off x="1165412" y="3883959"/>
            <a:ext cx="5432612" cy="81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r>
              <a:rPr lang="fr-FR" dirty="0"/>
              <a:t> (Métier)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EAE19A67-45E3-4ACD-B32E-D1551AAA58B1}"/>
              </a:ext>
            </a:extLst>
          </p:cNvPr>
          <p:cNvSpPr/>
          <p:nvPr/>
        </p:nvSpPr>
        <p:spPr>
          <a:xfrm>
            <a:off x="3402106" y="1402697"/>
            <a:ext cx="990600" cy="8113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AD98C6-A626-4676-8EAE-E5B44ACECAC4}"/>
              </a:ext>
            </a:extLst>
          </p:cNvPr>
          <p:cNvCxnSpPr/>
          <p:nvPr/>
        </p:nvCxnSpPr>
        <p:spPr>
          <a:xfrm>
            <a:off x="2447365" y="3375212"/>
            <a:ext cx="0" cy="5087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906C2-7F0A-4513-8AD1-C0366988B2D4}"/>
              </a:ext>
            </a:extLst>
          </p:cNvPr>
          <p:cNvCxnSpPr>
            <a:cxnSpLocks/>
          </p:cNvCxnSpPr>
          <p:nvPr/>
        </p:nvCxnSpPr>
        <p:spPr>
          <a:xfrm flipV="1">
            <a:off x="5423647" y="3360644"/>
            <a:ext cx="0" cy="480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6D27-6FB4-4D4E-BA75-2DD2F73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9B2D-A17C-4074-AE9A-5EA1A5ED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54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153D-46F6-4BBF-8ACF-770E37EC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9DCB-A956-483D-BD38-F414964AB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(ES6)</a:t>
            </a:r>
          </a:p>
          <a:p>
            <a:r>
              <a:rPr lang="fr-FR" dirty="0" err="1"/>
              <a:t>Prettier</a:t>
            </a:r>
            <a:r>
              <a:rPr lang="fr-FR" dirty="0"/>
              <a:t> ( + format on </a:t>
            </a:r>
            <a:r>
              <a:rPr lang="fr-FR" dirty="0" err="1"/>
              <a:t>save</a:t>
            </a:r>
            <a:r>
              <a:rPr lang="fr-FR" dirty="0"/>
              <a:t>)</a:t>
            </a:r>
          </a:p>
          <a:p>
            <a:r>
              <a:rPr lang="fr-FR" dirty="0"/>
              <a:t>Git Graph</a:t>
            </a:r>
          </a:p>
          <a:p>
            <a:r>
              <a:rPr lang="en-US" dirty="0"/>
              <a:t>J</a:t>
            </a:r>
            <a:r>
              <a:rPr lang="fr-FR" dirty="0" err="1"/>
              <a:t>avascript</a:t>
            </a:r>
            <a:r>
              <a:rPr lang="fr-FR" dirty="0"/>
              <a:t>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Services</a:t>
            </a:r>
          </a:p>
          <a:p>
            <a:r>
              <a:rPr lang="fr-FR" dirty="0"/>
              <a:t>Auto Import</a:t>
            </a:r>
          </a:p>
        </p:txBody>
      </p:sp>
    </p:spTree>
    <p:extLst>
      <p:ext uri="{BB962C8B-B14F-4D97-AF65-F5344CB8AC3E}">
        <p14:creationId xmlns:p14="http://schemas.microsoft.com/office/powerpoint/2010/main" val="395332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39EFC5-3F1C-462B-86A8-D6B10C36C1BF}"/>
              </a:ext>
            </a:extLst>
          </p:cNvPr>
          <p:cNvCxnSpPr>
            <a:cxnSpLocks/>
          </p:cNvCxnSpPr>
          <p:nvPr/>
        </p:nvCxnSpPr>
        <p:spPr>
          <a:xfrm>
            <a:off x="336176" y="1488141"/>
            <a:ext cx="114703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4C2F06-F63F-45D6-B765-D9DDB5E0BA24}"/>
              </a:ext>
            </a:extLst>
          </p:cNvPr>
          <p:cNvCxnSpPr/>
          <p:nvPr/>
        </p:nvCxnSpPr>
        <p:spPr>
          <a:xfrm>
            <a:off x="452718" y="1178859"/>
            <a:ext cx="0" cy="6140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7957E9-B0C4-43FC-86E9-70D3B691D05F}"/>
              </a:ext>
            </a:extLst>
          </p:cNvPr>
          <p:cNvSpPr txBox="1"/>
          <p:nvPr/>
        </p:nvSpPr>
        <p:spPr>
          <a:xfrm>
            <a:off x="126346" y="1842247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  <a:p>
            <a:r>
              <a:rPr lang="en-US" dirty="0" err="1"/>
              <a:t>Javascript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20BA30-B4CF-4CBE-AB52-61CBB31793BC}"/>
              </a:ext>
            </a:extLst>
          </p:cNvPr>
          <p:cNvCxnSpPr/>
          <p:nvPr/>
        </p:nvCxnSpPr>
        <p:spPr>
          <a:xfrm>
            <a:off x="1483659" y="896471"/>
            <a:ext cx="0" cy="19139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50CBE-4EB5-46CE-A5EC-7D77210198FA}"/>
              </a:ext>
            </a:extLst>
          </p:cNvPr>
          <p:cNvSpPr txBox="1"/>
          <p:nvPr/>
        </p:nvSpPr>
        <p:spPr>
          <a:xfrm>
            <a:off x="1037485" y="2873187"/>
            <a:ext cx="14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</a:t>
            </a:r>
          </a:p>
          <a:p>
            <a:r>
              <a:rPr lang="en-US" dirty="0"/>
              <a:t>ECMAScript 1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3947C-1BC3-4305-AA07-572450B34C22}"/>
              </a:ext>
            </a:extLst>
          </p:cNvPr>
          <p:cNvCxnSpPr/>
          <p:nvPr/>
        </p:nvCxnSpPr>
        <p:spPr>
          <a:xfrm>
            <a:off x="2026024" y="1093694"/>
            <a:ext cx="0" cy="9323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77B9FB-A908-4CE3-B424-97602C8FD3B5}"/>
              </a:ext>
            </a:extLst>
          </p:cNvPr>
          <p:cNvSpPr txBox="1"/>
          <p:nvPr/>
        </p:nvSpPr>
        <p:spPr>
          <a:xfrm>
            <a:off x="1699652" y="203455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  <a:p>
            <a:r>
              <a:rPr lang="en-US" dirty="0"/>
              <a:t>ES2</a:t>
            </a:r>
            <a:endParaRPr lang="fr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79B14-3ECD-42E6-ABF0-B80A50E67BC0}"/>
              </a:ext>
            </a:extLst>
          </p:cNvPr>
          <p:cNvCxnSpPr/>
          <p:nvPr/>
        </p:nvCxnSpPr>
        <p:spPr>
          <a:xfrm>
            <a:off x="2608729" y="1093694"/>
            <a:ext cx="0" cy="9861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3C394-0401-480D-B640-EFA5D2052A2A}"/>
              </a:ext>
            </a:extLst>
          </p:cNvPr>
          <p:cNvSpPr txBox="1"/>
          <p:nvPr/>
        </p:nvSpPr>
        <p:spPr>
          <a:xfrm>
            <a:off x="2282357" y="203455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1999</a:t>
            </a:r>
          </a:p>
          <a:p>
            <a:r>
              <a:rPr lang="en-US" dirty="0"/>
              <a:t>ES3</a:t>
            </a:r>
            <a:endParaRPr lang="fr-F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CF54FE-CD65-40B8-B4D0-67F84B90C744}"/>
              </a:ext>
            </a:extLst>
          </p:cNvPr>
          <p:cNvCxnSpPr/>
          <p:nvPr/>
        </p:nvCxnSpPr>
        <p:spPr>
          <a:xfrm>
            <a:off x="5634318" y="1039906"/>
            <a:ext cx="0" cy="923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AF2DD1-A8E4-42F9-B076-F8FB62184D9F}"/>
              </a:ext>
            </a:extLst>
          </p:cNvPr>
          <p:cNvSpPr txBox="1"/>
          <p:nvPr/>
        </p:nvSpPr>
        <p:spPr>
          <a:xfrm>
            <a:off x="5307946" y="203455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  <a:p>
            <a:r>
              <a:rPr lang="en-US" dirty="0"/>
              <a:t>ES5</a:t>
            </a:r>
            <a:endParaRPr lang="fr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AC237F-990B-40A4-9E3E-6A152DA6C9C7}"/>
              </a:ext>
            </a:extLst>
          </p:cNvPr>
          <p:cNvCxnSpPr/>
          <p:nvPr/>
        </p:nvCxnSpPr>
        <p:spPr>
          <a:xfrm>
            <a:off x="7857565" y="1024217"/>
            <a:ext cx="0" cy="923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98134D-5413-4029-AE95-60E197FBA181}"/>
              </a:ext>
            </a:extLst>
          </p:cNvPr>
          <p:cNvSpPr txBox="1"/>
          <p:nvPr/>
        </p:nvSpPr>
        <p:spPr>
          <a:xfrm>
            <a:off x="7531193" y="207265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  <a:p>
            <a:r>
              <a:rPr lang="en-US" dirty="0"/>
              <a:t>ES6</a:t>
            </a:r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CE89DA-D62C-4CEC-A3D0-8BCAE4F46A69}"/>
              </a:ext>
            </a:extLst>
          </p:cNvPr>
          <p:cNvCxnSpPr/>
          <p:nvPr/>
        </p:nvCxnSpPr>
        <p:spPr>
          <a:xfrm>
            <a:off x="6387353" y="726141"/>
            <a:ext cx="0" cy="24070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FE0C4C-AADB-4D96-BDD5-D2BC91F0B026}"/>
              </a:ext>
            </a:extLst>
          </p:cNvPr>
          <p:cNvSpPr txBox="1"/>
          <p:nvPr/>
        </p:nvSpPr>
        <p:spPr>
          <a:xfrm>
            <a:off x="6131858" y="31479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  <a:p>
            <a:r>
              <a:rPr lang="en-US" dirty="0"/>
              <a:t>TS1</a:t>
            </a:r>
            <a:endParaRPr lang="fr-FR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2EBEA1-39F2-4BA0-A75B-9163275C3A04}"/>
              </a:ext>
            </a:extLst>
          </p:cNvPr>
          <p:cNvCxnSpPr/>
          <p:nvPr/>
        </p:nvCxnSpPr>
        <p:spPr>
          <a:xfrm>
            <a:off x="8520954" y="1039905"/>
            <a:ext cx="0" cy="923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518C23-498A-4130-A038-02695B85A5DA}"/>
              </a:ext>
            </a:extLst>
          </p:cNvPr>
          <p:cNvSpPr txBox="1"/>
          <p:nvPr/>
        </p:nvSpPr>
        <p:spPr>
          <a:xfrm>
            <a:off x="8210831" y="207265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  <a:p>
            <a:r>
              <a:rPr lang="en-US" dirty="0"/>
              <a:t>ES7</a:t>
            </a:r>
            <a:endParaRPr lang="fr-F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E66945-452E-4B60-949D-A93EA066CD25}"/>
              </a:ext>
            </a:extLst>
          </p:cNvPr>
          <p:cNvCxnSpPr/>
          <p:nvPr/>
        </p:nvCxnSpPr>
        <p:spPr>
          <a:xfrm>
            <a:off x="10959353" y="1024217"/>
            <a:ext cx="0" cy="1001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927DA5-1AED-4E35-942B-7515371D431B}"/>
              </a:ext>
            </a:extLst>
          </p:cNvPr>
          <p:cNvCxnSpPr/>
          <p:nvPr/>
        </p:nvCxnSpPr>
        <p:spPr>
          <a:xfrm>
            <a:off x="10448365" y="1024217"/>
            <a:ext cx="0" cy="10484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AF95A6-3BC1-458F-8B45-27B7BFE6BCED}"/>
              </a:ext>
            </a:extLst>
          </p:cNvPr>
          <p:cNvSpPr txBox="1"/>
          <p:nvPr/>
        </p:nvSpPr>
        <p:spPr>
          <a:xfrm>
            <a:off x="9988058" y="211924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ES2021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59415-3CC2-4FD9-BDD4-D79BED906EE4}"/>
              </a:ext>
            </a:extLst>
          </p:cNvPr>
          <p:cNvSpPr txBox="1"/>
          <p:nvPr/>
        </p:nvSpPr>
        <p:spPr>
          <a:xfrm>
            <a:off x="10762129" y="2110299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ESNext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9DF496-C128-442D-B4FD-BF45286F83D7}"/>
              </a:ext>
            </a:extLst>
          </p:cNvPr>
          <p:cNvSpPr txBox="1"/>
          <p:nvPr/>
        </p:nvSpPr>
        <p:spPr>
          <a:xfrm>
            <a:off x="7537634" y="2980323"/>
            <a:ext cx="68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</a:t>
            </a:r>
          </a:p>
          <a:p>
            <a:r>
              <a:rPr lang="en-US" dirty="0"/>
              <a:t>let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8ABA9-AAEB-4F61-A02F-7060D7DCCE1F}"/>
              </a:ext>
            </a:extLst>
          </p:cNvPr>
          <p:cNvSpPr txBox="1"/>
          <p:nvPr/>
        </p:nvSpPr>
        <p:spPr>
          <a:xfrm>
            <a:off x="2302838" y="2657146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16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E642-163B-4252-98C5-FF3ED777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0DEC4-C25F-4882-A761-40E3CAB53935}"/>
              </a:ext>
            </a:extLst>
          </p:cNvPr>
          <p:cNvSpPr/>
          <p:nvPr/>
        </p:nvSpPr>
        <p:spPr>
          <a:xfrm>
            <a:off x="1057027" y="1523998"/>
            <a:ext cx="2156011" cy="191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4819B-B29C-407B-87F1-E71CC4339D2F}"/>
              </a:ext>
            </a:extLst>
          </p:cNvPr>
          <p:cNvSpPr/>
          <p:nvPr/>
        </p:nvSpPr>
        <p:spPr>
          <a:xfrm>
            <a:off x="8444753" y="1523998"/>
            <a:ext cx="2156011" cy="191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31194-0A41-49EE-92DF-7A07F1F001BF}"/>
              </a:ext>
            </a:extLst>
          </p:cNvPr>
          <p:cNvCxnSpPr/>
          <p:nvPr/>
        </p:nvCxnSpPr>
        <p:spPr>
          <a:xfrm>
            <a:off x="3191435" y="1873621"/>
            <a:ext cx="5253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79FB6F-0608-4830-9368-BE0CBEE991C1}"/>
              </a:ext>
            </a:extLst>
          </p:cNvPr>
          <p:cNvCxnSpPr/>
          <p:nvPr/>
        </p:nvCxnSpPr>
        <p:spPr>
          <a:xfrm flipH="1">
            <a:off x="3191435" y="2971798"/>
            <a:ext cx="5253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F04773-4D66-4C5E-8CDB-1CB10C4E04E4}"/>
              </a:ext>
            </a:extLst>
          </p:cNvPr>
          <p:cNvSpPr txBox="1"/>
          <p:nvPr/>
        </p:nvSpPr>
        <p:spPr>
          <a:xfrm>
            <a:off x="4803961" y="1473802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10647-8D0E-43C0-BD30-340EC777A887}"/>
              </a:ext>
            </a:extLst>
          </p:cNvPr>
          <p:cNvSpPr txBox="1"/>
          <p:nvPr/>
        </p:nvSpPr>
        <p:spPr>
          <a:xfrm>
            <a:off x="4803961" y="2541492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230C4-6B1B-4701-BC0E-7FBD0F4DA089}"/>
              </a:ext>
            </a:extLst>
          </p:cNvPr>
          <p:cNvSpPr txBox="1"/>
          <p:nvPr/>
        </p:nvSpPr>
        <p:spPr>
          <a:xfrm>
            <a:off x="1084729" y="406997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 :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7F98C-5341-4AA9-A16D-FF577CEC7B79}"/>
              </a:ext>
            </a:extLst>
          </p:cNvPr>
          <p:cNvSpPr txBox="1"/>
          <p:nvPr/>
        </p:nvSpPr>
        <p:spPr>
          <a:xfrm>
            <a:off x="2058232" y="4648201"/>
            <a:ext cx="35471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/toto/</a:t>
            </a:r>
            <a:r>
              <a:rPr lang="en-US" dirty="0" err="1"/>
              <a:t>titi</a:t>
            </a:r>
            <a:r>
              <a:rPr lang="en-US" dirty="0"/>
              <a:t> HTTP/1.1</a:t>
            </a:r>
          </a:p>
          <a:p>
            <a:r>
              <a:rPr lang="en-US" dirty="0"/>
              <a:t>Key: </a:t>
            </a:r>
            <a:r>
              <a:rPr lang="en-US" dirty="0" err="1"/>
              <a:t>valeur</a:t>
            </a:r>
            <a:endParaRPr lang="en-US" dirty="0"/>
          </a:p>
          <a:p>
            <a:r>
              <a:rPr lang="en-US" dirty="0"/>
              <a:t>Content-Type: text/plain</a:t>
            </a:r>
          </a:p>
          <a:p>
            <a:r>
              <a:rPr lang="en-US" dirty="0"/>
              <a:t>Content-Length: 23</a:t>
            </a:r>
          </a:p>
          <a:p>
            <a:r>
              <a:rPr lang="en-US" dirty="0"/>
              <a:t>Accept: *</a:t>
            </a:r>
          </a:p>
          <a:p>
            <a:r>
              <a:rPr lang="en-US" dirty="0" err="1"/>
              <a:t>Blabla</a:t>
            </a:r>
            <a:r>
              <a:rPr lang="en-US" dirty="0"/>
              <a:t>: 456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fr-FR" dirty="0" err="1"/>
              <a:t>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asdfasdfasdf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64490F-0636-4EBA-9A75-51830CB1F5AF}"/>
              </a:ext>
            </a:extLst>
          </p:cNvPr>
          <p:cNvCxnSpPr/>
          <p:nvPr/>
        </p:nvCxnSpPr>
        <p:spPr>
          <a:xfrm>
            <a:off x="1702486" y="4832867"/>
            <a:ext cx="3137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427345-8089-4F25-9327-4D8DD285FA8D}"/>
              </a:ext>
            </a:extLst>
          </p:cNvPr>
          <p:cNvSpPr txBox="1"/>
          <p:nvPr/>
        </p:nvSpPr>
        <p:spPr>
          <a:xfrm>
            <a:off x="204052" y="459683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Commande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7E6CA-D34C-4441-8799-CCB52EE30FD4}"/>
              </a:ext>
            </a:extLst>
          </p:cNvPr>
          <p:cNvSpPr txBox="1"/>
          <p:nvPr/>
        </p:nvSpPr>
        <p:spPr>
          <a:xfrm>
            <a:off x="327212" y="538419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</a:t>
            </a:r>
            <a:endParaRPr lang="fr-FR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78B5A80-67ED-42FD-9E3B-D76339135CC2}"/>
              </a:ext>
            </a:extLst>
          </p:cNvPr>
          <p:cNvSpPr/>
          <p:nvPr/>
        </p:nvSpPr>
        <p:spPr>
          <a:xfrm>
            <a:off x="1940859" y="5123329"/>
            <a:ext cx="45719" cy="1080244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8CE6D-891A-416A-B220-381DCFC19DCE}"/>
              </a:ext>
            </a:extLst>
          </p:cNvPr>
          <p:cNvSpPr txBox="1"/>
          <p:nvPr/>
        </p:nvSpPr>
        <p:spPr>
          <a:xfrm>
            <a:off x="327212" y="65263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249DAF-C621-4E21-8F76-97A413462FB3}"/>
              </a:ext>
            </a:extLst>
          </p:cNvPr>
          <p:cNvCxnSpPr/>
          <p:nvPr/>
        </p:nvCxnSpPr>
        <p:spPr>
          <a:xfrm>
            <a:off x="1165412" y="6750424"/>
            <a:ext cx="821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6F6841-2F8C-41A4-A3E6-3F2B0186D70C}"/>
              </a:ext>
            </a:extLst>
          </p:cNvPr>
          <p:cNvSpPr txBox="1"/>
          <p:nvPr/>
        </p:nvSpPr>
        <p:spPr>
          <a:xfrm>
            <a:off x="7104529" y="398032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1B9E94-399F-45FC-9C83-03994F11BE87}"/>
              </a:ext>
            </a:extLst>
          </p:cNvPr>
          <p:cNvSpPr txBox="1"/>
          <p:nvPr/>
        </p:nvSpPr>
        <p:spPr>
          <a:xfrm>
            <a:off x="7104529" y="4446493"/>
            <a:ext cx="24785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HTTP/1.0 201 Created</a:t>
            </a:r>
          </a:p>
          <a:p>
            <a:r>
              <a:rPr lang="en-US" dirty="0"/>
              <a:t>Key: value</a:t>
            </a:r>
          </a:p>
          <a:p>
            <a:r>
              <a:rPr lang="en-US" dirty="0"/>
              <a:t>Content-Type: text/plain</a:t>
            </a:r>
          </a:p>
          <a:p>
            <a:r>
              <a:rPr lang="en-US" dirty="0"/>
              <a:t>Content-Length: 13</a:t>
            </a:r>
          </a:p>
          <a:p>
            <a:r>
              <a:rPr lang="en-US" dirty="0" err="1"/>
              <a:t>Asdfasdf</a:t>
            </a:r>
            <a:r>
              <a:rPr lang="en-US" dirty="0"/>
              <a:t>: </a:t>
            </a:r>
            <a:r>
              <a:rPr lang="en-US" dirty="0" err="1"/>
              <a:t>aasdfasdf</a:t>
            </a:r>
            <a:endParaRPr lang="en-US" dirty="0"/>
          </a:p>
          <a:p>
            <a:r>
              <a:rPr lang="en-US" dirty="0"/>
              <a:t>X-</a:t>
            </a:r>
            <a:r>
              <a:rPr lang="en-US" dirty="0" err="1"/>
              <a:t>asdfasdfasdf</a:t>
            </a:r>
            <a:r>
              <a:rPr lang="en-US" dirty="0"/>
              <a:t>: 123</a:t>
            </a:r>
          </a:p>
          <a:p>
            <a:endParaRPr lang="en-US" dirty="0"/>
          </a:p>
          <a:p>
            <a:r>
              <a:rPr lang="en-US" dirty="0" err="1"/>
              <a:t>Asdfasdf</a:t>
            </a:r>
            <a:r>
              <a:rPr lang="en-US" dirty="0"/>
              <a:t> </a:t>
            </a:r>
            <a:r>
              <a:rPr lang="en-US" dirty="0" err="1"/>
              <a:t>asdf</a:t>
            </a:r>
            <a:r>
              <a:rPr lang="en-US" dirty="0"/>
              <a:t> </a:t>
            </a:r>
            <a:r>
              <a:rPr lang="en-US" dirty="0" err="1"/>
              <a:t>asdf</a:t>
            </a:r>
            <a:endParaRPr lang="fr-FR" dirty="0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D808A758-F750-4B77-8002-38F99FEC5B6E}"/>
              </a:ext>
            </a:extLst>
          </p:cNvPr>
          <p:cNvSpPr/>
          <p:nvPr/>
        </p:nvSpPr>
        <p:spPr>
          <a:xfrm>
            <a:off x="10861145" y="2338668"/>
            <a:ext cx="985309" cy="12662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65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6F5D6D-43C8-42FB-8E19-31572A8E860B}"/>
              </a:ext>
            </a:extLst>
          </p:cNvPr>
          <p:cNvSpPr/>
          <p:nvPr/>
        </p:nvSpPr>
        <p:spPr>
          <a:xfrm>
            <a:off x="2913530" y="1438835"/>
            <a:ext cx="8821270" cy="3030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63A28-F79F-455B-989A-F5DBD0BF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 dev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90D8F-409C-4C17-B233-AAFD96CAFF17}"/>
              </a:ext>
            </a:extLst>
          </p:cNvPr>
          <p:cNvSpPr/>
          <p:nvPr/>
        </p:nvSpPr>
        <p:spPr>
          <a:xfrm>
            <a:off x="457200" y="2147047"/>
            <a:ext cx="2039471" cy="162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serve -o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4E3F7-4BD7-4027-BF01-85389FDC0C2A}"/>
              </a:ext>
            </a:extLst>
          </p:cNvPr>
          <p:cNvSpPr/>
          <p:nvPr/>
        </p:nvSpPr>
        <p:spPr>
          <a:xfrm>
            <a:off x="3079377" y="2514600"/>
            <a:ext cx="1295400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lint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C0336-7528-43B3-B341-563F6C50B4EC}"/>
              </a:ext>
            </a:extLst>
          </p:cNvPr>
          <p:cNvSpPr/>
          <p:nvPr/>
        </p:nvSpPr>
        <p:spPr>
          <a:xfrm>
            <a:off x="4957483" y="2514600"/>
            <a:ext cx="1295400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test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5CFE3-7CBA-4A00-A036-AB18B77C9D11}"/>
              </a:ext>
            </a:extLst>
          </p:cNvPr>
          <p:cNvSpPr/>
          <p:nvPr/>
        </p:nvSpPr>
        <p:spPr>
          <a:xfrm>
            <a:off x="6835589" y="2514600"/>
            <a:ext cx="1295400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e2e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2727C-55C9-4F73-83D6-2D879FECE277}"/>
              </a:ext>
            </a:extLst>
          </p:cNvPr>
          <p:cNvSpPr txBox="1"/>
          <p:nvPr/>
        </p:nvSpPr>
        <p:spPr>
          <a:xfrm>
            <a:off x="6988817" y="3500717"/>
            <a:ext cx="114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Jasmine</a:t>
            </a:r>
          </a:p>
          <a:p>
            <a:r>
              <a:rPr lang="en-US" dirty="0"/>
              <a:t>protractor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39938-6E7E-4610-A1BA-609783719D21}"/>
              </a:ext>
            </a:extLst>
          </p:cNvPr>
          <p:cNvSpPr txBox="1"/>
          <p:nvPr/>
        </p:nvSpPr>
        <p:spPr>
          <a:xfrm>
            <a:off x="5257801" y="3500717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Jasmine</a:t>
            </a:r>
          </a:p>
          <a:p>
            <a:r>
              <a:rPr lang="en-US" dirty="0"/>
              <a:t>Karma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5D073-AAC8-4094-8D8E-05E95A5BF24C}"/>
              </a:ext>
            </a:extLst>
          </p:cNvPr>
          <p:cNvSpPr/>
          <p:nvPr/>
        </p:nvSpPr>
        <p:spPr>
          <a:xfrm>
            <a:off x="8858069" y="1936375"/>
            <a:ext cx="1927412" cy="200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build --prod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81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9919-29B4-4916-8A53-0E626881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-&gt; programmation ASYNCHRONE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BB1FF1-E828-4064-9DD3-8BD47959A922}"/>
              </a:ext>
            </a:extLst>
          </p:cNvPr>
          <p:cNvCxnSpPr/>
          <p:nvPr/>
        </p:nvCxnSpPr>
        <p:spPr>
          <a:xfrm flipV="1">
            <a:off x="264459" y="2994212"/>
            <a:ext cx="11537576" cy="717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2A063-B093-4477-85E8-706200077A4F}"/>
              </a:ext>
            </a:extLst>
          </p:cNvPr>
          <p:cNvCxnSpPr/>
          <p:nvPr/>
        </p:nvCxnSpPr>
        <p:spPr>
          <a:xfrm>
            <a:off x="941294" y="2451847"/>
            <a:ext cx="0" cy="13447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ABE51FA-2E98-49C8-B69B-2ADD88847417}"/>
              </a:ext>
            </a:extLst>
          </p:cNvPr>
          <p:cNvSpPr/>
          <p:nvPr/>
        </p:nvSpPr>
        <p:spPr>
          <a:xfrm>
            <a:off x="1021978" y="2776817"/>
            <a:ext cx="143431" cy="578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C27AE3-86D0-46C7-B6F8-CD39521B5BE5}"/>
              </a:ext>
            </a:extLst>
          </p:cNvPr>
          <p:cNvCxnSpPr/>
          <p:nvPr/>
        </p:nvCxnSpPr>
        <p:spPr>
          <a:xfrm>
            <a:off x="5836024" y="2344271"/>
            <a:ext cx="0" cy="14522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54FC49C-89E3-48A1-ADCC-8F7714AA7E32}"/>
              </a:ext>
            </a:extLst>
          </p:cNvPr>
          <p:cNvSpPr/>
          <p:nvPr/>
        </p:nvSpPr>
        <p:spPr>
          <a:xfrm>
            <a:off x="5925670" y="2705100"/>
            <a:ext cx="143431" cy="578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54CCB8-4762-4939-91C8-4B1FE7BFEDB0}"/>
              </a:ext>
            </a:extLst>
          </p:cNvPr>
          <p:cNvCxnSpPr/>
          <p:nvPr/>
        </p:nvCxnSpPr>
        <p:spPr>
          <a:xfrm>
            <a:off x="1102659" y="3532094"/>
            <a:ext cx="152400" cy="990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2392046-8C82-4F66-BACA-1437E3B38E02}"/>
              </a:ext>
            </a:extLst>
          </p:cNvPr>
          <p:cNvSpPr/>
          <p:nvPr/>
        </p:nvSpPr>
        <p:spPr>
          <a:xfrm>
            <a:off x="1331259" y="4612341"/>
            <a:ext cx="4464423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668C88-CA84-4F88-AF40-6BC27B23A8E8}"/>
              </a:ext>
            </a:extLst>
          </p:cNvPr>
          <p:cNvCxnSpPr/>
          <p:nvPr/>
        </p:nvCxnSpPr>
        <p:spPr>
          <a:xfrm flipV="1">
            <a:off x="5925670" y="3429000"/>
            <a:ext cx="76201" cy="11833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4E3DA3B-8362-4C26-8124-5E258E284ED0}"/>
              </a:ext>
            </a:extLst>
          </p:cNvPr>
          <p:cNvSpPr/>
          <p:nvPr/>
        </p:nvSpPr>
        <p:spPr>
          <a:xfrm>
            <a:off x="2438400" y="2451847"/>
            <a:ext cx="53786" cy="116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7703DD-3C13-4B02-98E1-45AFDE76945E}"/>
              </a:ext>
            </a:extLst>
          </p:cNvPr>
          <p:cNvSpPr/>
          <p:nvPr/>
        </p:nvSpPr>
        <p:spPr>
          <a:xfrm>
            <a:off x="2545976" y="2776817"/>
            <a:ext cx="143431" cy="57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84ED8-8712-464F-B321-0D230303C6B0}"/>
              </a:ext>
            </a:extLst>
          </p:cNvPr>
          <p:cNvSpPr/>
          <p:nvPr/>
        </p:nvSpPr>
        <p:spPr>
          <a:xfrm>
            <a:off x="3675524" y="2435131"/>
            <a:ext cx="53786" cy="116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8A0943-9B70-4289-804E-C04FDECF6348}"/>
              </a:ext>
            </a:extLst>
          </p:cNvPr>
          <p:cNvSpPr/>
          <p:nvPr/>
        </p:nvSpPr>
        <p:spPr>
          <a:xfrm>
            <a:off x="3783100" y="2760101"/>
            <a:ext cx="143431" cy="57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83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Note AGU</vt:lpstr>
      <vt:lpstr>Logiciels</vt:lpstr>
      <vt:lpstr>Architecture</vt:lpstr>
      <vt:lpstr>PowerPoint Presentation</vt:lpstr>
      <vt:lpstr>Extensions VSCode</vt:lpstr>
      <vt:lpstr>PowerPoint Presentation</vt:lpstr>
      <vt:lpstr>HTTP</vt:lpstr>
      <vt:lpstr>Cycle de dev</vt:lpstr>
      <vt:lpstr>Javascript -&gt; programmation ASYNCHRONE</vt:lpstr>
      <vt:lpstr>5 Angular Artefacts</vt:lpstr>
      <vt:lpstr>Composant</vt:lpstr>
      <vt:lpstr>Directive</vt:lpstr>
      <vt:lpstr>Pipe (filter)</vt:lpstr>
      <vt:lpstr>Service = classe + DI</vt:lpstr>
      <vt:lpstr>Terminologie</vt:lpstr>
      <vt:lpstr>Maquette</vt:lpstr>
      <vt:lpstr>Routing</vt:lpstr>
      <vt:lpstr>Reste des maquettes</vt:lpstr>
      <vt:lpstr>Ligne de vie</vt:lpstr>
      <vt:lpstr>Shared module</vt:lpstr>
      <vt:lpstr>Observable</vt:lpstr>
      <vt:lpstr>HttpClient</vt:lpstr>
      <vt:lpstr>CORS</vt:lpstr>
      <vt:lpstr>Mode proxy</vt:lpstr>
      <vt:lpstr>Nginx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AGU</dc:title>
  <dc:creator>Jean-Louis P. GUÉNÉGO</dc:creator>
  <cp:lastModifiedBy>Jean-Louis P. GUÉNÉGO</cp:lastModifiedBy>
  <cp:revision>50</cp:revision>
  <dcterms:created xsi:type="dcterms:W3CDTF">2021-05-04T08:00:40Z</dcterms:created>
  <dcterms:modified xsi:type="dcterms:W3CDTF">2021-05-07T14:39:33Z</dcterms:modified>
</cp:coreProperties>
</file>