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50" d="100"/>
          <a:sy n="50" d="100"/>
        </p:scale>
        <p:origin x="3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EC6-E628-452F-837D-CF871B9A43A5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5628-EE74-4B55-A81F-1338879DF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19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EC6-E628-452F-837D-CF871B9A43A5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5628-EE74-4B55-A81F-1338879DF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1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EC6-E628-452F-837D-CF871B9A43A5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5628-EE74-4B55-A81F-1338879DF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62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EC6-E628-452F-837D-CF871B9A43A5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5628-EE74-4B55-A81F-1338879DF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7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EC6-E628-452F-837D-CF871B9A43A5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5628-EE74-4B55-A81F-1338879DF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EC6-E628-452F-837D-CF871B9A43A5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5628-EE74-4B55-A81F-1338879DF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07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EC6-E628-452F-837D-CF871B9A43A5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5628-EE74-4B55-A81F-1338879DF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68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EC6-E628-452F-837D-CF871B9A43A5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5628-EE74-4B55-A81F-1338879DF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92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EC6-E628-452F-837D-CF871B9A43A5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5628-EE74-4B55-A81F-1338879DF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68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EC6-E628-452F-837D-CF871B9A43A5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5628-EE74-4B55-A81F-1338879DF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52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EEC6-E628-452F-837D-CF871B9A43A5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5628-EE74-4B55-A81F-1338879DF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4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EEC6-E628-452F-837D-CF871B9A43A5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5628-EE74-4B55-A81F-1338879DF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28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5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8680" y="579120"/>
            <a:ext cx="777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381500" y="208788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067300" y="1493520"/>
            <a:ext cx="0" cy="5943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" y="1432560"/>
            <a:ext cx="2179320" cy="416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6240" y="1432560"/>
            <a:ext cx="217932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6240" y="4968240"/>
            <a:ext cx="217932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72440" y="1546860"/>
            <a:ext cx="365760" cy="396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838200" y="157376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41320" y="1432560"/>
            <a:ext cx="2179320" cy="416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941320" y="1432560"/>
            <a:ext cx="217932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941320" y="4968240"/>
            <a:ext cx="217932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017520" y="1546860"/>
            <a:ext cx="365760" cy="396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383280" y="157376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486400" y="1432560"/>
            <a:ext cx="2179320" cy="416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486400" y="1432560"/>
            <a:ext cx="217932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486400" y="4968240"/>
            <a:ext cx="217932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562600" y="1546860"/>
            <a:ext cx="365760" cy="396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928360" y="157376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7970520" y="1432560"/>
            <a:ext cx="2179320" cy="416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970520" y="1432560"/>
            <a:ext cx="217932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970520" y="4968240"/>
            <a:ext cx="217932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046720" y="1546860"/>
            <a:ext cx="365760" cy="396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412480" y="157376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Stock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5320" y="2882622"/>
            <a:ext cx="1829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Gérer efficacement votre stock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823782" y="3805952"/>
            <a:ext cx="1478280" cy="4612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le stock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121115" y="219860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Mentions Légales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975295" y="2882622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...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670532" y="2171700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Liste des articles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6591300" y="2739152"/>
            <a:ext cx="36576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6126480" y="2739152"/>
            <a:ext cx="36576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5638800" y="2739152"/>
            <a:ext cx="365760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5638800" y="3308866"/>
            <a:ext cx="1905000" cy="1516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229600" y="2198608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Ajouter un article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8046720" y="2739152"/>
            <a:ext cx="1829622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046720" y="3420904"/>
            <a:ext cx="1829622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8046720" y="4030980"/>
            <a:ext cx="1829622" cy="426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8046720" y="4679156"/>
            <a:ext cx="1829622" cy="426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84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8680" y="579120"/>
            <a:ext cx="777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381500" y="208788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067300" y="1493520"/>
            <a:ext cx="0" cy="5943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400300" y="443484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400300" y="342900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400300" y="242316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87040" y="579120"/>
            <a:ext cx="899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droit avec flèche 2"/>
          <p:cNvCxnSpPr>
            <a:stCxn id="9" idx="0"/>
            <a:endCxn id="10" idx="2"/>
          </p:cNvCxnSpPr>
          <p:nvPr/>
        </p:nvCxnSpPr>
        <p:spPr>
          <a:xfrm flipV="1">
            <a:off x="3086100" y="1493520"/>
            <a:ext cx="350520" cy="929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126328" y="1493520"/>
            <a:ext cx="350520" cy="1935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7"/>
            <a:endCxn id="10" idx="2"/>
          </p:cNvCxnSpPr>
          <p:nvPr/>
        </p:nvCxnSpPr>
        <p:spPr>
          <a:xfrm flipH="1" flipV="1">
            <a:off x="3436620" y="1493520"/>
            <a:ext cx="134414" cy="3066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3"/>
            <a:endCxn id="4" idx="1"/>
          </p:cNvCxnSpPr>
          <p:nvPr/>
        </p:nvCxnSpPr>
        <p:spPr>
          <a:xfrm>
            <a:off x="3886200" y="1036320"/>
            <a:ext cx="79248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2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8680" y="579120"/>
            <a:ext cx="777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381500" y="208788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067300" y="1493520"/>
            <a:ext cx="0" cy="5943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400300" y="443484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400300" y="342900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400300" y="242316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87040" y="579120"/>
            <a:ext cx="899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droit avec flèche 2"/>
          <p:cNvCxnSpPr>
            <a:stCxn id="9" idx="0"/>
            <a:endCxn id="10" idx="2"/>
          </p:cNvCxnSpPr>
          <p:nvPr/>
        </p:nvCxnSpPr>
        <p:spPr>
          <a:xfrm flipV="1">
            <a:off x="3086100" y="1493520"/>
            <a:ext cx="350520" cy="929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126328" y="1493520"/>
            <a:ext cx="350520" cy="1935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7"/>
            <a:endCxn id="10" idx="2"/>
          </p:cNvCxnSpPr>
          <p:nvPr/>
        </p:nvCxnSpPr>
        <p:spPr>
          <a:xfrm flipH="1" flipV="1">
            <a:off x="3436620" y="1493520"/>
            <a:ext cx="134414" cy="3066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3"/>
            <a:endCxn id="4" idx="1"/>
          </p:cNvCxnSpPr>
          <p:nvPr/>
        </p:nvCxnSpPr>
        <p:spPr>
          <a:xfrm>
            <a:off x="3886200" y="1036320"/>
            <a:ext cx="79248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806440" y="428244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806440" y="323088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5753100" y="2842005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4" idx="0"/>
            <a:endCxn id="4" idx="2"/>
          </p:cNvCxnSpPr>
          <p:nvPr/>
        </p:nvCxnSpPr>
        <p:spPr>
          <a:xfrm flipH="1" flipV="1">
            <a:off x="5067300" y="1493520"/>
            <a:ext cx="1424940" cy="17373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3" idx="1"/>
            <a:endCxn id="4" idx="2"/>
          </p:cNvCxnSpPr>
          <p:nvPr/>
        </p:nvCxnSpPr>
        <p:spPr>
          <a:xfrm flipH="1" flipV="1">
            <a:off x="5067300" y="1493520"/>
            <a:ext cx="940006" cy="29139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8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112520" y="121920"/>
            <a:ext cx="6858000" cy="6202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8275320" y="2560320"/>
            <a:ext cx="3794760" cy="39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678680" y="579120"/>
            <a:ext cx="777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381500" y="208788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067300" y="1493520"/>
            <a:ext cx="0" cy="5943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400300" y="443484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400300" y="342900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400300" y="242316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87040" y="579120"/>
            <a:ext cx="899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droit avec flèche 2"/>
          <p:cNvCxnSpPr>
            <a:stCxn id="9" idx="0"/>
            <a:endCxn id="10" idx="2"/>
          </p:cNvCxnSpPr>
          <p:nvPr/>
        </p:nvCxnSpPr>
        <p:spPr>
          <a:xfrm flipV="1">
            <a:off x="3086100" y="1493520"/>
            <a:ext cx="350520" cy="929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126328" y="1493520"/>
            <a:ext cx="350520" cy="1935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7"/>
            <a:endCxn id="10" idx="2"/>
          </p:cNvCxnSpPr>
          <p:nvPr/>
        </p:nvCxnSpPr>
        <p:spPr>
          <a:xfrm flipH="1" flipV="1">
            <a:off x="3436620" y="1493520"/>
            <a:ext cx="134414" cy="3066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3"/>
            <a:endCxn id="4" idx="1"/>
          </p:cNvCxnSpPr>
          <p:nvPr/>
        </p:nvCxnSpPr>
        <p:spPr>
          <a:xfrm>
            <a:off x="3886200" y="1036320"/>
            <a:ext cx="79248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806440" y="428244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806440" y="323088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5753100" y="2842005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4" idx="0"/>
            <a:endCxn id="4" idx="2"/>
          </p:cNvCxnSpPr>
          <p:nvPr/>
        </p:nvCxnSpPr>
        <p:spPr>
          <a:xfrm flipH="1" flipV="1">
            <a:off x="5067300" y="1493520"/>
            <a:ext cx="1424940" cy="17373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3" idx="1"/>
            <a:endCxn id="4" idx="2"/>
          </p:cNvCxnSpPr>
          <p:nvPr/>
        </p:nvCxnSpPr>
        <p:spPr>
          <a:xfrm flipH="1" flipV="1">
            <a:off x="5067300" y="1493520"/>
            <a:ext cx="940006" cy="29139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0355580" y="486156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8526780" y="486156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8717280" y="3276600"/>
            <a:ext cx="8686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248400" y="579120"/>
            <a:ext cx="144780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22" idx="1"/>
            <a:endCxn id="4" idx="3"/>
          </p:cNvCxnSpPr>
          <p:nvPr/>
        </p:nvCxnSpPr>
        <p:spPr>
          <a:xfrm flipH="1">
            <a:off x="5455920" y="792480"/>
            <a:ext cx="792480" cy="24384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416540" y="3185781"/>
            <a:ext cx="144780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4" idx="1"/>
            <a:endCxn id="21" idx="3"/>
          </p:cNvCxnSpPr>
          <p:nvPr/>
        </p:nvCxnSpPr>
        <p:spPr>
          <a:xfrm flipH="1">
            <a:off x="9585960" y="3399141"/>
            <a:ext cx="830580" cy="33465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0"/>
            <a:endCxn id="21" idx="2"/>
          </p:cNvCxnSpPr>
          <p:nvPr/>
        </p:nvCxnSpPr>
        <p:spPr>
          <a:xfrm flipH="1" flipV="1">
            <a:off x="9151620" y="4191000"/>
            <a:ext cx="60960" cy="670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9" idx="0"/>
            <a:endCxn id="21" idx="2"/>
          </p:cNvCxnSpPr>
          <p:nvPr/>
        </p:nvCxnSpPr>
        <p:spPr>
          <a:xfrm flipH="1" flipV="1">
            <a:off x="9151620" y="4191000"/>
            <a:ext cx="1889760" cy="670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1" idx="0"/>
            <a:endCxn id="22" idx="2"/>
          </p:cNvCxnSpPr>
          <p:nvPr/>
        </p:nvCxnSpPr>
        <p:spPr>
          <a:xfrm flipH="1" flipV="1">
            <a:off x="6972300" y="1005840"/>
            <a:ext cx="2179320" cy="2270760"/>
          </a:xfrm>
          <a:prstGeom prst="straightConnector1">
            <a:avLst/>
          </a:prstGeom>
          <a:ln w="76200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6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112520" y="121920"/>
            <a:ext cx="6858000" cy="6202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8275320" y="2560320"/>
            <a:ext cx="3794760" cy="39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678680" y="579120"/>
            <a:ext cx="777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4381500" y="208788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  <a:endCxn id="4" idx="2"/>
          </p:cNvCxnSpPr>
          <p:nvPr/>
        </p:nvCxnSpPr>
        <p:spPr>
          <a:xfrm flipV="1">
            <a:off x="5067300" y="1493520"/>
            <a:ext cx="0" cy="5943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400300" y="443484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400300" y="342900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Body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400300" y="242316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87040" y="579120"/>
            <a:ext cx="899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Layout</a:t>
            </a:r>
            <a:endParaRPr lang="fr-FR" dirty="0"/>
          </a:p>
        </p:txBody>
      </p:sp>
      <p:cxnSp>
        <p:nvCxnSpPr>
          <p:cNvPr id="3" name="Connecteur droit avec flèche 2"/>
          <p:cNvCxnSpPr>
            <a:stCxn id="9" idx="0"/>
            <a:endCxn id="10" idx="2"/>
          </p:cNvCxnSpPr>
          <p:nvPr/>
        </p:nvCxnSpPr>
        <p:spPr>
          <a:xfrm flipV="1">
            <a:off x="3086100" y="1493520"/>
            <a:ext cx="350520" cy="929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126328" y="1493520"/>
            <a:ext cx="350520" cy="1935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7"/>
            <a:endCxn id="10" idx="2"/>
          </p:cNvCxnSpPr>
          <p:nvPr/>
        </p:nvCxnSpPr>
        <p:spPr>
          <a:xfrm flipH="1" flipV="1">
            <a:off x="3436620" y="1493520"/>
            <a:ext cx="134414" cy="3066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3"/>
            <a:endCxn id="4" idx="1"/>
          </p:cNvCxnSpPr>
          <p:nvPr/>
        </p:nvCxnSpPr>
        <p:spPr>
          <a:xfrm>
            <a:off x="3886200" y="1036320"/>
            <a:ext cx="79248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806440" y="428244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Legal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806440" y="323088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5753100" y="2842005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./routes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14" idx="0"/>
            <a:endCxn id="4" idx="2"/>
          </p:cNvCxnSpPr>
          <p:nvPr/>
        </p:nvCxnSpPr>
        <p:spPr>
          <a:xfrm flipH="1" flipV="1">
            <a:off x="5067300" y="1493520"/>
            <a:ext cx="1424940" cy="17373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3" idx="1"/>
            <a:endCxn id="4" idx="2"/>
          </p:cNvCxnSpPr>
          <p:nvPr/>
        </p:nvCxnSpPr>
        <p:spPr>
          <a:xfrm flipH="1" flipV="1">
            <a:off x="5067300" y="1493520"/>
            <a:ext cx="940006" cy="29139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0355580" y="486156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8526780" y="4861560"/>
            <a:ext cx="1371600" cy="853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8717280" y="3276600"/>
            <a:ext cx="8686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Stock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248400" y="579120"/>
            <a:ext cx="144780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AppRouting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22" idx="1"/>
            <a:endCxn id="4" idx="3"/>
          </p:cNvCxnSpPr>
          <p:nvPr/>
        </p:nvCxnSpPr>
        <p:spPr>
          <a:xfrm flipH="1">
            <a:off x="5455920" y="792480"/>
            <a:ext cx="792480" cy="24384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416540" y="3185781"/>
            <a:ext cx="144780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StockRouting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24" idx="1"/>
            <a:endCxn id="21" idx="3"/>
          </p:cNvCxnSpPr>
          <p:nvPr/>
        </p:nvCxnSpPr>
        <p:spPr>
          <a:xfrm flipH="1">
            <a:off x="9585960" y="3399141"/>
            <a:ext cx="830580" cy="33465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0"/>
            <a:endCxn id="21" idx="2"/>
          </p:cNvCxnSpPr>
          <p:nvPr/>
        </p:nvCxnSpPr>
        <p:spPr>
          <a:xfrm flipH="1" flipV="1">
            <a:off x="9151620" y="4191000"/>
            <a:ext cx="60960" cy="670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9" idx="0"/>
            <a:endCxn id="21" idx="2"/>
          </p:cNvCxnSpPr>
          <p:nvPr/>
        </p:nvCxnSpPr>
        <p:spPr>
          <a:xfrm flipH="1" flipV="1">
            <a:off x="9151620" y="4191000"/>
            <a:ext cx="1889760" cy="670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1" idx="0"/>
            <a:endCxn id="22" idx="2"/>
          </p:cNvCxnSpPr>
          <p:nvPr/>
        </p:nvCxnSpPr>
        <p:spPr>
          <a:xfrm flipH="1" flipV="1">
            <a:off x="6972300" y="1005840"/>
            <a:ext cx="2179320" cy="2270760"/>
          </a:xfrm>
          <a:prstGeom prst="straightConnector1">
            <a:avLst/>
          </a:prstGeom>
          <a:ln w="76200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898380" y="685800"/>
            <a:ext cx="9372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widgets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11" idx="1"/>
            <a:endCxn id="21" idx="0"/>
          </p:cNvCxnSpPr>
          <p:nvPr/>
        </p:nvCxnSpPr>
        <p:spPr>
          <a:xfrm flipH="1">
            <a:off x="9151620" y="1028700"/>
            <a:ext cx="746760" cy="2247900"/>
          </a:xfrm>
          <a:prstGeom prst="straightConnector1">
            <a:avLst/>
          </a:prstGeom>
          <a:ln w="76200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8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avec flèche 11"/>
          <p:cNvCxnSpPr/>
          <p:nvPr/>
        </p:nvCxnSpPr>
        <p:spPr>
          <a:xfrm>
            <a:off x="411480" y="1402080"/>
            <a:ext cx="11277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22960" y="1097280"/>
            <a:ext cx="0" cy="701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307080" y="1066800"/>
            <a:ext cx="0" cy="746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569720" y="2209800"/>
            <a:ext cx="533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22960" y="2011680"/>
            <a:ext cx="6400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822960" y="2209800"/>
            <a:ext cx="62484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0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3920" y="624840"/>
            <a:ext cx="9601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741920" y="1874520"/>
            <a:ext cx="9601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235440" y="1889760"/>
            <a:ext cx="9601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888480" y="3139440"/>
            <a:ext cx="9601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328660" y="3139440"/>
            <a:ext cx="9601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>
            <a:stCxn id="7" idx="0"/>
            <a:endCxn id="5" idx="2"/>
          </p:cNvCxnSpPr>
          <p:nvPr/>
        </p:nvCxnSpPr>
        <p:spPr>
          <a:xfrm flipV="1">
            <a:off x="7368540" y="2606040"/>
            <a:ext cx="853440" cy="53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0"/>
            <a:endCxn id="5" idx="2"/>
          </p:cNvCxnSpPr>
          <p:nvPr/>
        </p:nvCxnSpPr>
        <p:spPr>
          <a:xfrm flipH="1" flipV="1">
            <a:off x="8221980" y="2606040"/>
            <a:ext cx="586740" cy="53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0"/>
            <a:endCxn id="4" idx="2"/>
          </p:cNvCxnSpPr>
          <p:nvPr/>
        </p:nvCxnSpPr>
        <p:spPr>
          <a:xfrm flipV="1">
            <a:off x="8221980" y="1356360"/>
            <a:ext cx="762000" cy="5181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0"/>
            <a:endCxn id="4" idx="2"/>
          </p:cNvCxnSpPr>
          <p:nvPr/>
        </p:nvCxnSpPr>
        <p:spPr>
          <a:xfrm flipH="1" flipV="1">
            <a:off x="8983980" y="1356360"/>
            <a:ext cx="731520" cy="53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9120" y="472440"/>
            <a:ext cx="5288280" cy="441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41120" y="1127760"/>
            <a:ext cx="100584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341120" y="2606040"/>
            <a:ext cx="100584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01340" y="1127760"/>
            <a:ext cx="100584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stCxn id="7" idx="1"/>
            <a:endCxn id="25" idx="3"/>
          </p:cNvCxnSpPr>
          <p:nvPr/>
        </p:nvCxnSpPr>
        <p:spPr>
          <a:xfrm flipH="1">
            <a:off x="5913120" y="3505200"/>
            <a:ext cx="975360" cy="21488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07280" y="5341620"/>
            <a:ext cx="1005840" cy="624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>
            <a:stCxn id="25" idx="1"/>
          </p:cNvCxnSpPr>
          <p:nvPr/>
        </p:nvCxnSpPr>
        <p:spPr>
          <a:xfrm flipH="1" flipV="1">
            <a:off x="2346960" y="2872740"/>
            <a:ext cx="2560320" cy="2781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" idx="1"/>
            <a:endCxn id="21" idx="3"/>
          </p:cNvCxnSpPr>
          <p:nvPr/>
        </p:nvCxnSpPr>
        <p:spPr>
          <a:xfrm flipH="1" flipV="1">
            <a:off x="4107180" y="1440180"/>
            <a:ext cx="3634740" cy="800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4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472440" y="960120"/>
            <a:ext cx="114757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853440" y="670560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9120" y="1691640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const</a:t>
            </a:r>
            <a:r>
              <a:rPr lang="fr-FR" dirty="0" smtClean="0"/>
              <a:t> s = </a:t>
            </a:r>
            <a:r>
              <a:rPr lang="fr-FR" dirty="0" err="1" smtClean="0"/>
              <a:t>o.subscribe</a:t>
            </a:r>
            <a:r>
              <a:rPr lang="fr-FR" dirty="0" smtClean="0"/>
              <a:t>()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7147560" y="670560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918960" y="1691640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complete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472440" y="3749040"/>
            <a:ext cx="114757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853440" y="3459480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79120" y="4480560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o.subscribe</a:t>
            </a:r>
            <a:r>
              <a:rPr lang="fr-FR" dirty="0" smtClean="0"/>
              <a:t>()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7147560" y="3459480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818239" y="4434840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error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181600" y="350520"/>
            <a:ext cx="0" cy="1905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603322" y="2349221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s.unsubscribe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1463040" y="670560"/>
            <a:ext cx="511462" cy="632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2072639" y="662941"/>
            <a:ext cx="511462" cy="632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3557618" y="643890"/>
            <a:ext cx="511462" cy="632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1439258" y="3432810"/>
            <a:ext cx="511462" cy="632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2048857" y="3425191"/>
            <a:ext cx="511462" cy="632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533836" y="3406140"/>
            <a:ext cx="511462" cy="632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5934135" y="3482339"/>
            <a:ext cx="511462" cy="632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453373" y="133552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8857" y="133552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515192" y="134874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359654" y="404937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2011679" y="406527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503145" y="407670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892124" y="4076702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591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533400" y="777240"/>
            <a:ext cx="11308080" cy="30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944880" y="441960"/>
            <a:ext cx="0" cy="822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103120" y="60960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3322319" y="60960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4541518" y="60960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760717" y="60960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010394" y="60960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8229593" y="60960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533400" y="2575560"/>
            <a:ext cx="11308080" cy="30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944880" y="2240280"/>
            <a:ext cx="0" cy="822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103120" y="240792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3322319" y="240792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541518" y="240792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5760717" y="240792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7010394" y="240792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8229593" y="240792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92480" y="1630680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r>
              <a:rPr lang="fr-FR" dirty="0" smtClean="0"/>
              <a:t>(x=&gt;x+1)</a:t>
            </a:r>
            <a:endParaRPr lang="fr-FR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548637" y="4282440"/>
            <a:ext cx="11308080" cy="30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960117" y="3947160"/>
            <a:ext cx="0" cy="822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118357" y="411480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3337556" y="411480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4556755" y="411480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5775954" y="411480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7025631" y="411480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8244830" y="411480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723900" y="411480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23900" y="3474720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startsWith</a:t>
            </a:r>
            <a:r>
              <a:rPr lang="fr-FR" dirty="0" smtClean="0"/>
              <a:t>(0)</a:t>
            </a:r>
            <a:endParaRPr lang="fr-FR" dirty="0"/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213360" y="5775960"/>
            <a:ext cx="12247812" cy="15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960117" y="5379720"/>
            <a:ext cx="0" cy="8229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722812" y="557784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3942011" y="557784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5161210" y="557784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9" name="Ellipse 48"/>
          <p:cNvSpPr/>
          <p:nvPr/>
        </p:nvSpPr>
        <p:spPr>
          <a:xfrm>
            <a:off x="6380409" y="557784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7630086" y="557784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8849285" y="557784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1328355" y="5577840"/>
            <a:ext cx="441960" cy="411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739137" y="4937760"/>
            <a:ext cx="11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delay</a:t>
            </a:r>
            <a:r>
              <a:rPr lang="fr-FR" dirty="0" smtClean="0"/>
              <a:t>(500)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58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Logiciels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 : </a:t>
            </a:r>
            <a:r>
              <a:rPr lang="fr-FR" dirty="0" err="1" smtClean="0"/>
              <a:t>Atom</a:t>
            </a:r>
            <a:r>
              <a:rPr lang="fr-FR" dirty="0" smtClean="0"/>
              <a:t>, </a:t>
            </a:r>
            <a:r>
              <a:rPr lang="fr-FR" b="1" dirty="0" err="1" smtClean="0"/>
              <a:t>VsCode</a:t>
            </a:r>
            <a:r>
              <a:rPr lang="fr-FR" dirty="0" smtClean="0"/>
              <a:t>, </a:t>
            </a:r>
            <a:r>
              <a:rPr lang="fr-FR" dirty="0" err="1" smtClean="0"/>
              <a:t>JetBrains</a:t>
            </a:r>
            <a:endParaRPr lang="fr-FR" dirty="0" smtClean="0"/>
          </a:p>
          <a:p>
            <a:r>
              <a:rPr lang="fr-FR" b="1" dirty="0" err="1" smtClean="0"/>
              <a:t>Nodejs</a:t>
            </a:r>
            <a:r>
              <a:rPr lang="fr-FR" dirty="0"/>
              <a:t> </a:t>
            </a:r>
            <a:r>
              <a:rPr lang="fr-FR" dirty="0" smtClean="0"/>
              <a:t>(NVM Windows), (</a:t>
            </a:r>
            <a:r>
              <a:rPr lang="fr-FR" dirty="0" err="1" smtClean="0"/>
              <a:t>npm</a:t>
            </a:r>
            <a:r>
              <a:rPr lang="fr-FR" dirty="0" smtClean="0"/>
              <a:t>, </a:t>
            </a:r>
            <a:r>
              <a:rPr lang="fr-FR" dirty="0" err="1" smtClean="0"/>
              <a:t>npx</a:t>
            </a:r>
            <a:r>
              <a:rPr lang="fr-FR" dirty="0" smtClean="0"/>
              <a:t>)</a:t>
            </a:r>
          </a:p>
          <a:p>
            <a:r>
              <a:rPr lang="fr-FR" dirty="0" smtClean="0"/>
              <a:t>SCM: </a:t>
            </a:r>
            <a:r>
              <a:rPr lang="fr-FR" b="1" dirty="0" smtClean="0"/>
              <a:t>git</a:t>
            </a:r>
            <a:r>
              <a:rPr lang="fr-FR" dirty="0" smtClean="0"/>
              <a:t>, </a:t>
            </a:r>
            <a:r>
              <a:rPr lang="fr-FR" dirty="0" err="1" smtClean="0"/>
              <a:t>svn</a:t>
            </a:r>
            <a:r>
              <a:rPr lang="fr-FR" dirty="0" smtClean="0"/>
              <a:t>, </a:t>
            </a:r>
            <a:r>
              <a:rPr lang="fr-FR" dirty="0" err="1" smtClean="0"/>
              <a:t>mercury</a:t>
            </a:r>
            <a:endParaRPr lang="fr-FR" dirty="0"/>
          </a:p>
          <a:p>
            <a:r>
              <a:rPr lang="fr-FR" dirty="0" smtClean="0"/>
              <a:t>Navigateur web : </a:t>
            </a:r>
            <a:r>
              <a:rPr lang="fr-FR" b="1" dirty="0" smtClean="0"/>
              <a:t>Chrome</a:t>
            </a:r>
            <a:r>
              <a:rPr lang="fr-FR" dirty="0" smtClean="0"/>
              <a:t>, </a:t>
            </a:r>
            <a:r>
              <a:rPr lang="fr-FR" dirty="0" err="1" smtClean="0"/>
              <a:t>Edge</a:t>
            </a:r>
            <a:r>
              <a:rPr lang="fr-FR" dirty="0" smtClean="0"/>
              <a:t>, Firefox, Safari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23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66800" y="3474720"/>
            <a:ext cx="1493520" cy="1082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937760" y="2041684"/>
            <a:ext cx="1493520" cy="1082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 </a:t>
            </a:r>
            <a:r>
              <a:rPr lang="fr-FR" dirty="0" err="1" smtClean="0"/>
              <a:t>dev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37760" y="156972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localhost:4200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644640" y="4342924"/>
            <a:ext cx="1493520" cy="1082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back-end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644640" y="390144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localhost:3000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560320" y="2468880"/>
            <a:ext cx="2377440" cy="1143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4" idx="3"/>
          </p:cNvCxnSpPr>
          <p:nvPr/>
        </p:nvCxnSpPr>
        <p:spPr>
          <a:xfrm flipH="1">
            <a:off x="2560320" y="2895283"/>
            <a:ext cx="2377440" cy="1120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560320" y="4270772"/>
            <a:ext cx="4084320" cy="3926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2560320" y="4556760"/>
            <a:ext cx="4084320" cy="579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50720" y="4342924"/>
            <a:ext cx="716280" cy="5410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12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avec flèche 8"/>
          <p:cNvCxnSpPr/>
          <p:nvPr/>
        </p:nvCxnSpPr>
        <p:spPr>
          <a:xfrm>
            <a:off x="350520" y="1097280"/>
            <a:ext cx="11658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87680" y="838200"/>
            <a:ext cx="0" cy="6400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52400" y="1478280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1995</a:t>
            </a:r>
          </a:p>
          <a:p>
            <a:r>
              <a:rPr lang="fr-FR" dirty="0" smtClean="0"/>
              <a:t>Netscape</a:t>
            </a:r>
          </a:p>
          <a:p>
            <a:r>
              <a:rPr lang="fr-FR" dirty="0" err="1" smtClean="0"/>
              <a:t>Javascript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1463040" y="838200"/>
            <a:ext cx="0" cy="5181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171115" y="1414193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1997</a:t>
            </a:r>
          </a:p>
          <a:p>
            <a:r>
              <a:rPr lang="fr-FR" dirty="0" err="1" smtClean="0"/>
              <a:t>ECMAScript</a:t>
            </a:r>
            <a:endParaRPr lang="fr-FR" dirty="0" smtClean="0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2123485" y="838200"/>
            <a:ext cx="40595" cy="5119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903660" y="22078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1998</a:t>
            </a:r>
          </a:p>
          <a:p>
            <a:r>
              <a:rPr lang="fr-FR" dirty="0" smtClean="0"/>
              <a:t>ES2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2849880" y="867118"/>
            <a:ext cx="15240" cy="6111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556403" y="147828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1999</a:t>
            </a:r>
          </a:p>
          <a:p>
            <a:r>
              <a:rPr lang="fr-FR" dirty="0" smtClean="0"/>
              <a:t>ES3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6004560" y="867118"/>
            <a:ext cx="0" cy="7178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836920" y="173735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smtClean="0"/>
              <a:t>ES5</a:t>
            </a:r>
            <a:endParaRPr lang="fr-FR" dirty="0"/>
          </a:p>
        </p:txBody>
      </p:sp>
      <p:cxnSp>
        <p:nvCxnSpPr>
          <p:cNvPr id="28" name="Connecteur droit 27"/>
          <p:cNvCxnSpPr/>
          <p:nvPr/>
        </p:nvCxnSpPr>
        <p:spPr>
          <a:xfrm>
            <a:off x="4556760" y="543952"/>
            <a:ext cx="0" cy="13959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267200" y="240161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2007</a:t>
            </a:r>
          </a:p>
          <a:p>
            <a:r>
              <a:rPr lang="fr-FR" dirty="0" smtClean="0"/>
              <a:t>v8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5669280" y="381000"/>
            <a:ext cx="15240" cy="31546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336496" y="363384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node</a:t>
            </a:r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 flipH="1">
            <a:off x="7040880" y="543952"/>
            <a:ext cx="15240" cy="18397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747897" y="2450453"/>
            <a:ext cx="1525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2012</a:t>
            </a:r>
          </a:p>
          <a:p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err="1"/>
              <a:t>c</a:t>
            </a:r>
            <a:r>
              <a:rPr lang="fr-FR" dirty="0" err="1" smtClean="0"/>
              <a:t>onst</a:t>
            </a:r>
            <a:r>
              <a:rPr lang="fr-FR" dirty="0" smtClean="0"/>
              <a:t>/let</a:t>
            </a:r>
          </a:p>
          <a:p>
            <a:r>
              <a:rPr lang="fr-FR" dirty="0" smtClean="0"/>
              <a:t>Import/export</a:t>
            </a:r>
          </a:p>
          <a:p>
            <a:r>
              <a:rPr lang="fr-FR" dirty="0" smtClean="0"/>
              <a:t>Class, </a:t>
            </a:r>
            <a:r>
              <a:rPr lang="fr-FR" dirty="0" err="1" smtClean="0"/>
              <a:t>extends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8397240" y="838200"/>
            <a:ext cx="0" cy="746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8273058" y="180144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</a:p>
          <a:p>
            <a:r>
              <a:rPr lang="fr-FR" dirty="0" smtClean="0"/>
              <a:t>ES6</a:t>
            </a:r>
            <a:endParaRPr lang="fr-FR" dirty="0"/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7879080" y="2401610"/>
            <a:ext cx="393978" cy="6463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397240" y="867118"/>
            <a:ext cx="3291840" cy="547075"/>
          </a:xfrm>
          <a:prstGeom prst="rect">
            <a:avLst/>
          </a:prstGeom>
          <a:solidFill>
            <a:srgbClr val="5B9BD5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8925801" y="2606040"/>
            <a:ext cx="8685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ES2015</a:t>
            </a:r>
          </a:p>
          <a:p>
            <a:r>
              <a:rPr lang="fr-FR" dirty="0" smtClean="0"/>
              <a:t>ES2016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ES2023</a:t>
            </a:r>
          </a:p>
          <a:p>
            <a:r>
              <a:rPr lang="fr-FR" dirty="0" err="1" smtClean="0"/>
              <a:t>ESNext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276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950720" y="2636520"/>
            <a:ext cx="1783080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dir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831080" y="2636520"/>
            <a:ext cx="1783080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staging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574280" y="2636520"/>
            <a:ext cx="1783080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git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733800" y="3688080"/>
            <a:ext cx="10972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3"/>
            <a:endCxn id="6" idx="1"/>
          </p:cNvCxnSpPr>
          <p:nvPr/>
        </p:nvCxnSpPr>
        <p:spPr>
          <a:xfrm>
            <a:off x="6614160" y="3688080"/>
            <a:ext cx="9601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52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VSCode</a:t>
            </a:r>
            <a:r>
              <a:rPr lang="fr-FR" dirty="0" smtClean="0"/>
              <a:t> 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smtClean="0"/>
              <a:t>Git Graph</a:t>
            </a:r>
          </a:p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r>
              <a:rPr lang="fr-FR" dirty="0" smtClean="0"/>
              <a:t> (</a:t>
            </a:r>
            <a:r>
              <a:rPr lang="fr-FR" dirty="0" err="1" smtClean="0"/>
              <a:t>whtouche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Error</a:t>
            </a:r>
            <a:r>
              <a:rPr lang="fr-FR" dirty="0" smtClean="0"/>
              <a:t> Lens</a:t>
            </a:r>
          </a:p>
          <a:p>
            <a:r>
              <a:rPr lang="fr-FR" dirty="0" err="1" smtClean="0"/>
              <a:t>ESLint</a:t>
            </a:r>
            <a:endParaRPr lang="fr-FR" dirty="0" smtClean="0"/>
          </a:p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33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endParaRPr lang="fr-FR" dirty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 –y</a:t>
            </a:r>
          </a:p>
          <a:p>
            <a:r>
              <a:rPr lang="fr-FR" dirty="0" err="1" smtClean="0"/>
              <a:t>npx</a:t>
            </a:r>
            <a:r>
              <a:rPr lang="fr-FR" dirty="0" smtClean="0"/>
              <a:t> serve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&lt;lib&gt;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&lt;lib&gt; -D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&lt;lib&gt; -g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uninstall</a:t>
            </a:r>
            <a:r>
              <a:rPr lang="fr-FR" dirty="0" smtClean="0"/>
              <a:t> &lt;lib&gt; -g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1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40080"/>
            <a:ext cx="1828800" cy="193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162800" y="640080"/>
            <a:ext cx="1828800" cy="193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590800" y="990600"/>
            <a:ext cx="4572000" cy="152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2590800" y="2194560"/>
            <a:ext cx="4572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14800" y="570190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114800" y="166116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75360" y="3383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55320" y="3383280"/>
            <a:ext cx="29259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/a/</a:t>
            </a:r>
            <a:r>
              <a:rPr lang="fr-FR" dirty="0" err="1" smtClean="0"/>
              <a:t>bbb</a:t>
            </a:r>
            <a:r>
              <a:rPr lang="fr-FR" dirty="0" smtClean="0"/>
              <a:t>/</a:t>
            </a:r>
            <a:r>
              <a:rPr lang="fr-FR" dirty="0" err="1" smtClean="0"/>
              <a:t>ccc?tt</a:t>
            </a:r>
            <a:r>
              <a:rPr lang="fr-FR" dirty="0"/>
              <a:t> </a:t>
            </a:r>
            <a:r>
              <a:rPr lang="fr-FR" dirty="0" smtClean="0"/>
              <a:t>HTTP/2.0</a:t>
            </a:r>
          </a:p>
          <a:p>
            <a:r>
              <a:rPr lang="fr-FR" dirty="0" err="1" smtClean="0"/>
              <a:t>azerzaer</a:t>
            </a:r>
            <a:r>
              <a:rPr lang="fr-FR" dirty="0" smtClean="0"/>
              <a:t>: </a:t>
            </a:r>
            <a:r>
              <a:rPr lang="fr-FR" dirty="0" err="1" smtClean="0"/>
              <a:t>qsdfqsfd</a:t>
            </a:r>
            <a:endParaRPr lang="fr-FR" dirty="0" smtClean="0"/>
          </a:p>
          <a:p>
            <a:r>
              <a:rPr lang="fr-FR" dirty="0" err="1" smtClean="0"/>
              <a:t>ertertter</a:t>
            </a:r>
            <a:r>
              <a:rPr lang="fr-FR" dirty="0" smtClean="0"/>
              <a:t>: </a:t>
            </a:r>
            <a:r>
              <a:rPr lang="fr-FR" dirty="0" err="1" smtClean="0"/>
              <a:t>dfgdfgdgf</a:t>
            </a:r>
            <a:endParaRPr lang="fr-FR" dirty="0" smtClean="0"/>
          </a:p>
          <a:p>
            <a:r>
              <a:rPr lang="fr-FR" dirty="0" err="1" smtClean="0"/>
              <a:t>dfgdfggfd</a:t>
            </a:r>
            <a:r>
              <a:rPr lang="fr-FR" dirty="0" smtClean="0"/>
              <a:t>: </a:t>
            </a:r>
            <a:r>
              <a:rPr lang="fr-FR" dirty="0" err="1" smtClean="0"/>
              <a:t>uiuiui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endParaRPr lang="fr-FR" dirty="0"/>
          </a:p>
          <a:p>
            <a:r>
              <a:rPr lang="fr-FR" dirty="0" smtClean="0"/>
              <a:t>123123123aze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614203" y="3567946"/>
            <a:ext cx="22374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HTTP/1.1 201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err="1" smtClean="0"/>
              <a:t>azerzaer</a:t>
            </a:r>
            <a:r>
              <a:rPr lang="fr-FR" dirty="0" smtClean="0"/>
              <a:t>: </a:t>
            </a:r>
            <a:r>
              <a:rPr lang="fr-FR" dirty="0" err="1" smtClean="0"/>
              <a:t>qsdfqsfd</a:t>
            </a:r>
            <a:endParaRPr lang="fr-FR" dirty="0" smtClean="0"/>
          </a:p>
          <a:p>
            <a:r>
              <a:rPr lang="fr-FR" dirty="0" err="1" smtClean="0"/>
              <a:t>ertertter</a:t>
            </a:r>
            <a:r>
              <a:rPr lang="fr-FR" dirty="0" smtClean="0"/>
              <a:t>: </a:t>
            </a:r>
            <a:r>
              <a:rPr lang="fr-FR" dirty="0" err="1" smtClean="0"/>
              <a:t>dfgdfgdgf</a:t>
            </a:r>
            <a:endParaRPr lang="fr-FR" dirty="0" smtClean="0"/>
          </a:p>
          <a:p>
            <a:r>
              <a:rPr lang="fr-FR" dirty="0" err="1" smtClean="0"/>
              <a:t>dfgdfggfd</a:t>
            </a:r>
            <a:r>
              <a:rPr lang="fr-FR" dirty="0" smtClean="0"/>
              <a:t>: </a:t>
            </a:r>
            <a:r>
              <a:rPr lang="fr-FR" dirty="0" err="1" smtClean="0"/>
              <a:t>uiuiui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12</a:t>
            </a:r>
          </a:p>
          <a:p>
            <a:endParaRPr lang="fr-FR" dirty="0"/>
          </a:p>
          <a:p>
            <a:r>
              <a:rPr lang="fr-FR" dirty="0" smtClean="0"/>
              <a:t>123123123aze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232847" y="3660279"/>
            <a:ext cx="3080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HTTP/1.1 200 OK</a:t>
            </a:r>
          </a:p>
          <a:p>
            <a:r>
              <a:rPr lang="fr-FR" dirty="0" smtClean="0"/>
              <a:t>X-</a:t>
            </a:r>
            <a:r>
              <a:rPr lang="fr-FR" dirty="0" err="1" smtClean="0"/>
              <a:t>Powered</a:t>
            </a:r>
            <a:r>
              <a:rPr lang="fr-FR" dirty="0" smtClean="0"/>
              <a:t>-By: express</a:t>
            </a:r>
          </a:p>
          <a:p>
            <a:r>
              <a:rPr lang="fr-FR" dirty="0" smtClean="0"/>
              <a:t>Content-Type: application/</a:t>
            </a:r>
            <a:r>
              <a:rPr lang="fr-FR" dirty="0" err="1" smtClean="0"/>
              <a:t>json</a:t>
            </a:r>
            <a:endParaRPr lang="fr-FR" dirty="0" smtClean="0"/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13</a:t>
            </a:r>
          </a:p>
          <a:p>
            <a:endParaRPr lang="fr-FR" dirty="0"/>
          </a:p>
          <a:p>
            <a:r>
              <a:rPr lang="fr-FR" dirty="0" smtClean="0"/>
              <a:t>{‘’</a:t>
            </a:r>
            <a:r>
              <a:rPr lang="fr-FR" dirty="0" err="1" smtClean="0"/>
              <a:t>titi’’:’’toto</a:t>
            </a:r>
            <a:r>
              <a:rPr lang="fr-FR" dirty="0" smtClean="0"/>
              <a:t>’’}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9509760" y="2575560"/>
            <a:ext cx="1895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res.send</a:t>
            </a:r>
            <a:r>
              <a:rPr lang="fr-FR" dirty="0" smtClean="0"/>
              <a:t>(‘toto’)</a:t>
            </a:r>
          </a:p>
          <a:p>
            <a:r>
              <a:rPr lang="fr-FR" dirty="0" err="1" smtClean="0"/>
              <a:t>res.json</a:t>
            </a:r>
            <a:r>
              <a:rPr lang="fr-FR" dirty="0" smtClean="0"/>
              <a:t>({titi: toto}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95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camelCase</a:t>
            </a:r>
            <a:r>
              <a:rPr lang="fr-FR" dirty="0" smtClean="0"/>
              <a:t> (</a:t>
            </a:r>
            <a:r>
              <a:rPr lang="fr-FR" dirty="0" err="1" smtClean="0"/>
              <a:t>lowerCamelCase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PascalCase</a:t>
            </a:r>
            <a:r>
              <a:rPr lang="fr-FR" dirty="0" smtClean="0"/>
              <a:t> (</a:t>
            </a:r>
            <a:r>
              <a:rPr lang="fr-FR" dirty="0" err="1" smtClean="0"/>
              <a:t>UpperCamelCase</a:t>
            </a:r>
            <a:r>
              <a:rPr lang="fr-FR" dirty="0" smtClean="0"/>
              <a:t>)</a:t>
            </a:r>
          </a:p>
          <a:p>
            <a:r>
              <a:rPr lang="fr-FR" dirty="0" smtClean="0"/>
              <a:t>spinal-case, kebab-case</a:t>
            </a:r>
          </a:p>
          <a:p>
            <a:r>
              <a:rPr lang="fr-FR" dirty="0" err="1" smtClean="0"/>
              <a:t>Train_Case</a:t>
            </a:r>
            <a:endParaRPr lang="fr-FR" dirty="0" smtClean="0"/>
          </a:p>
          <a:p>
            <a:r>
              <a:rPr lang="fr-FR" dirty="0" err="1" smtClean="0"/>
              <a:t>snake_case</a:t>
            </a:r>
            <a:endParaRPr lang="fr-FR" dirty="0" smtClean="0"/>
          </a:p>
          <a:p>
            <a:r>
              <a:rPr lang="fr-FR" dirty="0" smtClean="0"/>
              <a:t>Http-Header-Case</a:t>
            </a:r>
          </a:p>
          <a:p>
            <a:r>
              <a:rPr lang="fr-FR" dirty="0" smtClean="0"/>
              <a:t>CONSTANT_CASE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34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artefacts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Module: @</a:t>
            </a:r>
            <a:r>
              <a:rPr lang="fr-FR" dirty="0" err="1" smtClean="0"/>
              <a:t>NgModule</a:t>
            </a:r>
            <a:r>
              <a:rPr lang="fr-FR" dirty="0" smtClean="0"/>
              <a:t>. contient des composants, directives, pipes</a:t>
            </a:r>
          </a:p>
          <a:p>
            <a:r>
              <a:rPr lang="fr-FR" dirty="0" smtClean="0"/>
              <a:t>Composant: @Component</a:t>
            </a:r>
          </a:p>
          <a:p>
            <a:r>
              <a:rPr lang="fr-FR" dirty="0" smtClean="0"/>
              <a:t>Directive: @Directive</a:t>
            </a:r>
          </a:p>
          <a:p>
            <a:r>
              <a:rPr lang="fr-FR" dirty="0" smtClean="0"/>
              <a:t>Pipe: @Pipe</a:t>
            </a:r>
          </a:p>
          <a:p>
            <a:r>
              <a:rPr lang="fr-FR" dirty="0" smtClean="0"/>
              <a:t>Service: @Injectable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76014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373</Words>
  <Application>Microsoft Office PowerPoint</Application>
  <PresentationFormat>Grand écran</PresentationFormat>
  <Paragraphs>197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Présentation PowerPoint</vt:lpstr>
      <vt:lpstr>Logiciels</vt:lpstr>
      <vt:lpstr>Présentation PowerPoint</vt:lpstr>
      <vt:lpstr>git</vt:lpstr>
      <vt:lpstr>VSCode extensions</vt:lpstr>
      <vt:lpstr>npm</vt:lpstr>
      <vt:lpstr>Présentation PowerPoint</vt:lpstr>
      <vt:lpstr>Casses</vt:lpstr>
      <vt:lpstr>artefacts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orsys</dc:creator>
  <cp:lastModifiedBy>orsys</cp:lastModifiedBy>
  <cp:revision>35</cp:revision>
  <dcterms:created xsi:type="dcterms:W3CDTF">2023-03-21T08:38:33Z</dcterms:created>
  <dcterms:modified xsi:type="dcterms:W3CDTF">2023-03-24T14:17:14Z</dcterms:modified>
</cp:coreProperties>
</file>