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6EF9-CA08-4B95-8E3C-ADAFDF28D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9A852-8CFE-4F3D-8BDC-932E95255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7C89F-4EE3-44E2-9D71-A695C6BF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AF16-8F90-4520-B1BB-F5A12728DAE7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602CC-2027-44F3-BF2E-4503F35F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3518-317B-4A09-B90D-C00C07D7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9CED-84C7-465C-B7E0-50491EE03C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90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DA47-B41E-4EAE-83AB-1840019E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4643C-306C-4829-835D-A3515481E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86C7A-5F7B-4284-A842-2B14594F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AF16-8F90-4520-B1BB-F5A12728DAE7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BF109-5683-4706-BBA1-06F8EA52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84341-C78A-4E86-9906-A4147E4C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9CED-84C7-465C-B7E0-50491EE03C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43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838BE-C90D-40B9-807D-F6FBE68AD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14430-7326-4C06-BEA3-FA975C382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3D05A-22B1-431E-BF2B-2097315A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AF16-8F90-4520-B1BB-F5A12728DAE7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9B44B-759C-411C-BB01-43A469FA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5F44D-263E-4190-931B-787BE1A3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9CED-84C7-465C-B7E0-50491EE03C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56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B379-1009-4873-BD4F-A14A90F2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E6A51-4596-4C0B-AD83-0EFF52490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B25B2-DFB5-48EC-BCCB-E9358685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AF16-8F90-4520-B1BB-F5A12728DAE7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B797B-F811-4DD0-B9DB-4E171ECD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C25AD-C0D5-4A21-B9CE-83AC9CF6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9CED-84C7-465C-B7E0-50491EE03C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92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606F-38FF-4D02-A862-77B2C4AB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29BA4-61C1-4167-9332-F8BC45533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BEF72-5519-43AE-8FB9-C3B46924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AF16-8F90-4520-B1BB-F5A12728DAE7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0F1BE-25BE-43DA-9B4E-84C44A7D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FAD9C-88D7-4430-80DA-F4DE023C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9CED-84C7-465C-B7E0-50491EE03C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46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4E09-C74C-4472-801F-9BE927EF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0B55C-3CB6-41A9-A357-E1B20BD47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07E00-C712-4083-BA23-FACE05E0E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0B0CE-6C6B-41AF-B119-2A5C3D08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AF16-8F90-4520-B1BB-F5A12728DAE7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613CC-7276-48D2-8706-1D7E3DA4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50571-3B17-4FB5-95EE-18D1C503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9CED-84C7-465C-B7E0-50491EE03C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72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6C51-437C-4DB3-A6B9-E884F560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2938B-D592-475E-A2D3-BA0F0F537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702CE-7D14-4A98-A6EB-9624A4CF8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B4D2D-C39A-4104-9D43-13589B45D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1C9FE-FFE7-4F2A-B697-1DBCF9026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2C2B4-FEA8-4216-9C79-B08E1ACC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AF16-8F90-4520-B1BB-F5A12728DAE7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67B24-2278-4BF0-BCA2-B849072F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3857F-1DFA-4B65-B119-AFF20607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9CED-84C7-465C-B7E0-50491EE03C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92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E99A-73C2-4DD9-83DE-55857C92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D172B-2F8A-4504-B4D0-45DBEFAD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AF16-8F90-4520-B1BB-F5A12728DAE7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5B93D-EC54-48F3-8A61-CC29E0BC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6DF29-B5FC-4F27-B22A-AFF9E589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9CED-84C7-465C-B7E0-50491EE03C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6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449DB-BC0E-4B66-9E63-59E94BDC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AF16-8F90-4520-B1BB-F5A12728DAE7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CFAFC-50BD-47E1-B650-738E5DF3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405B-270E-4DE0-9263-3416A8F9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9CED-84C7-465C-B7E0-50491EE03C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02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7329-27C9-4AAB-920D-7F1C6253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90BE8-6214-4A90-A4C4-851533EF2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171A9-4F66-44E7-9135-08DA09AD0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0D6B3-84AD-4626-831D-F11CBC19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AF16-8F90-4520-B1BB-F5A12728DAE7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CFDA6-E0D2-45D6-9D4A-DB9CE01F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47D6A-FCAB-40AC-A12F-0BAB8AC2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9CED-84C7-465C-B7E0-50491EE03C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39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23C0-A60E-4401-931D-6AD0391C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C343C-8CEC-435F-A62B-411B1C3B0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89D69-D8B4-4A65-B59E-A9D522786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47820-1A88-4AF8-9FFB-D5685466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AF16-8F90-4520-B1BB-F5A12728DAE7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7CC36-4141-4305-91BA-28072FF1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5A68D-AEFF-452A-8F3D-EB773350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9CED-84C7-465C-B7E0-50491EE03C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11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DF543-51C2-4F91-B2F9-3FE47B08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C4C7C-32DD-41E3-B5F2-95EF04FF7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C6907-A500-48A7-B5A8-7EED8227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3AF16-8F90-4520-B1BB-F5A12728DAE7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57C50-86F6-478D-8D12-E3AD598F5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EF1B1-50CA-4130-9B41-EF6B20920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09CED-84C7-465C-B7E0-50491EE03C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28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7375-5B6C-4B37-9A30-277474801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  <a:br>
              <a:rPr lang="fr-FR" dirty="0"/>
            </a:b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833B2-0651-4332-B02E-09CDFDA25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92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E96AF2-6BFA-4110-A90B-B836D931F22C}"/>
              </a:ext>
            </a:extLst>
          </p:cNvPr>
          <p:cNvSpPr/>
          <p:nvPr/>
        </p:nvSpPr>
        <p:spPr>
          <a:xfrm>
            <a:off x="4549025" y="1043059"/>
            <a:ext cx="1295783" cy="79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9B4E9B-E78C-42FE-8FE9-676341067AE3}"/>
              </a:ext>
            </a:extLst>
          </p:cNvPr>
          <p:cNvSpPr/>
          <p:nvPr/>
        </p:nvSpPr>
        <p:spPr>
          <a:xfrm>
            <a:off x="4549025" y="2435336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0770F7-00DF-408B-A2A3-47365A0AE9CB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196917" y="1837990"/>
            <a:ext cx="0" cy="5973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D87CBAE-E617-41CC-A428-7887069C4B0E}"/>
              </a:ext>
            </a:extLst>
          </p:cNvPr>
          <p:cNvSpPr/>
          <p:nvPr/>
        </p:nvSpPr>
        <p:spPr>
          <a:xfrm>
            <a:off x="709158" y="395168"/>
            <a:ext cx="1064502" cy="4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7D2EE-D1E0-4065-AB23-47314879A36D}"/>
              </a:ext>
            </a:extLst>
          </p:cNvPr>
          <p:cNvSpPr/>
          <p:nvPr/>
        </p:nvSpPr>
        <p:spPr>
          <a:xfrm>
            <a:off x="6543244" y="928185"/>
            <a:ext cx="1410658" cy="396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D16DBF-863C-408C-8275-BCF060215785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1773660" y="641382"/>
            <a:ext cx="2775365" cy="799143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D08AD0-D43F-4BDD-BE91-40D78A34B7BC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5844808" y="1126535"/>
            <a:ext cx="698436" cy="31399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A69F0-6E48-4818-B341-333599FA5F01}"/>
              </a:ext>
            </a:extLst>
          </p:cNvPr>
          <p:cNvSpPr/>
          <p:nvPr/>
        </p:nvSpPr>
        <p:spPr>
          <a:xfrm>
            <a:off x="1543912" y="2357222"/>
            <a:ext cx="1295769" cy="771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0946F9D-CDB8-4811-8DCF-D7F50D288D9E}"/>
              </a:ext>
            </a:extLst>
          </p:cNvPr>
          <p:cNvSpPr/>
          <p:nvPr/>
        </p:nvSpPr>
        <p:spPr>
          <a:xfrm>
            <a:off x="933546" y="3381903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8655DC-6469-4378-A67E-9D7EA9CACE65}"/>
              </a:ext>
            </a:extLst>
          </p:cNvPr>
          <p:cNvSpPr/>
          <p:nvPr/>
        </p:nvSpPr>
        <p:spPr>
          <a:xfrm>
            <a:off x="896013" y="4168794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75EA6B-3625-40E6-9078-0C069CA6B439}"/>
              </a:ext>
            </a:extLst>
          </p:cNvPr>
          <p:cNvSpPr/>
          <p:nvPr/>
        </p:nvSpPr>
        <p:spPr>
          <a:xfrm>
            <a:off x="896013" y="5006227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FD26D1D-1777-45FF-A36E-0F3F9EB47B0C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1581438" y="3129177"/>
            <a:ext cx="610359" cy="2527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046E79-8F57-4BE9-9671-4C604FD0B62B}"/>
              </a:ext>
            </a:extLst>
          </p:cNvPr>
          <p:cNvCxnSpPr>
            <a:stCxn id="18" idx="7"/>
            <a:endCxn id="16" idx="2"/>
          </p:cNvCxnSpPr>
          <p:nvPr/>
        </p:nvCxnSpPr>
        <p:spPr>
          <a:xfrm flipV="1">
            <a:off x="2002033" y="3129177"/>
            <a:ext cx="189764" cy="11412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507707-F42B-4E77-A4E2-AA9A0519730E}"/>
              </a:ext>
            </a:extLst>
          </p:cNvPr>
          <p:cNvCxnSpPr>
            <a:stCxn id="19" idx="7"/>
            <a:endCxn id="16" idx="2"/>
          </p:cNvCxnSpPr>
          <p:nvPr/>
        </p:nvCxnSpPr>
        <p:spPr>
          <a:xfrm flipV="1">
            <a:off x="2002033" y="3129177"/>
            <a:ext cx="189764" cy="19786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D17D0D-62CF-44F7-9216-E93B48AD528D}"/>
              </a:ext>
            </a:extLst>
          </p:cNvPr>
          <p:cNvCxnSpPr>
            <a:cxnSpLocks/>
          </p:cNvCxnSpPr>
          <p:nvPr/>
        </p:nvCxnSpPr>
        <p:spPr>
          <a:xfrm flipV="1">
            <a:off x="2687281" y="1529359"/>
            <a:ext cx="1861744" cy="115027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06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2CB1-0949-437E-A734-CA46EFBE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 </a:t>
            </a:r>
            <a:r>
              <a:rPr lang="fr-FR" dirty="0" err="1"/>
              <a:t>ng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3994C-F734-4AB2-8B2D-02D6FCE3B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ng</a:t>
            </a:r>
            <a:r>
              <a:rPr lang="fr-FR" dirty="0"/>
              <a:t> g m </a:t>
            </a:r>
            <a:r>
              <a:rPr lang="fr-FR" dirty="0" err="1"/>
              <a:t>layout</a:t>
            </a:r>
            <a:r>
              <a:rPr lang="fr-FR" dirty="0"/>
              <a:t> -m app</a:t>
            </a:r>
          </a:p>
        </p:txBody>
      </p:sp>
    </p:spTree>
    <p:extLst>
      <p:ext uri="{BB962C8B-B14F-4D97-AF65-F5344CB8AC3E}">
        <p14:creationId xmlns:p14="http://schemas.microsoft.com/office/powerpoint/2010/main" val="139808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E96AF2-6BFA-4110-A90B-B836D931F22C}"/>
              </a:ext>
            </a:extLst>
          </p:cNvPr>
          <p:cNvSpPr/>
          <p:nvPr/>
        </p:nvSpPr>
        <p:spPr>
          <a:xfrm>
            <a:off x="4549025" y="1043059"/>
            <a:ext cx="1295783" cy="79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9B4E9B-E78C-42FE-8FE9-676341067AE3}"/>
              </a:ext>
            </a:extLst>
          </p:cNvPr>
          <p:cNvSpPr/>
          <p:nvPr/>
        </p:nvSpPr>
        <p:spPr>
          <a:xfrm>
            <a:off x="4549025" y="2435336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0770F7-00DF-408B-A2A3-47365A0AE9CB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196917" y="1837990"/>
            <a:ext cx="0" cy="5973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D87CBAE-E617-41CC-A428-7887069C4B0E}"/>
              </a:ext>
            </a:extLst>
          </p:cNvPr>
          <p:cNvSpPr/>
          <p:nvPr/>
        </p:nvSpPr>
        <p:spPr>
          <a:xfrm>
            <a:off x="709158" y="395168"/>
            <a:ext cx="1064502" cy="4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7D2EE-D1E0-4065-AB23-47314879A36D}"/>
              </a:ext>
            </a:extLst>
          </p:cNvPr>
          <p:cNvSpPr/>
          <p:nvPr/>
        </p:nvSpPr>
        <p:spPr>
          <a:xfrm>
            <a:off x="6543244" y="928185"/>
            <a:ext cx="1410658" cy="396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D16DBF-863C-408C-8275-BCF060215785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1773660" y="641382"/>
            <a:ext cx="2775365" cy="799143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D08AD0-D43F-4BDD-BE91-40D78A34B7BC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5844808" y="1126535"/>
            <a:ext cx="698436" cy="31399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A69F0-6E48-4818-B341-333599FA5F01}"/>
              </a:ext>
            </a:extLst>
          </p:cNvPr>
          <p:cNvSpPr/>
          <p:nvPr/>
        </p:nvSpPr>
        <p:spPr>
          <a:xfrm>
            <a:off x="1543912" y="2357222"/>
            <a:ext cx="1295769" cy="771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0946F9D-CDB8-4811-8DCF-D7F50D288D9E}"/>
              </a:ext>
            </a:extLst>
          </p:cNvPr>
          <p:cNvSpPr/>
          <p:nvPr/>
        </p:nvSpPr>
        <p:spPr>
          <a:xfrm>
            <a:off x="933546" y="3381903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8655DC-6469-4378-A67E-9D7EA9CACE65}"/>
              </a:ext>
            </a:extLst>
          </p:cNvPr>
          <p:cNvSpPr/>
          <p:nvPr/>
        </p:nvSpPr>
        <p:spPr>
          <a:xfrm>
            <a:off x="896013" y="4168794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75EA6B-3625-40E6-9078-0C069CA6B439}"/>
              </a:ext>
            </a:extLst>
          </p:cNvPr>
          <p:cNvSpPr/>
          <p:nvPr/>
        </p:nvSpPr>
        <p:spPr>
          <a:xfrm>
            <a:off x="896013" y="5006227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FD26D1D-1777-45FF-A36E-0F3F9EB47B0C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1581438" y="3129177"/>
            <a:ext cx="610359" cy="2527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046E79-8F57-4BE9-9671-4C604FD0B62B}"/>
              </a:ext>
            </a:extLst>
          </p:cNvPr>
          <p:cNvCxnSpPr>
            <a:stCxn id="18" idx="7"/>
            <a:endCxn id="16" idx="2"/>
          </p:cNvCxnSpPr>
          <p:nvPr/>
        </p:nvCxnSpPr>
        <p:spPr>
          <a:xfrm flipV="1">
            <a:off x="2002033" y="3129177"/>
            <a:ext cx="189764" cy="11412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507707-F42B-4E77-A4E2-AA9A0519730E}"/>
              </a:ext>
            </a:extLst>
          </p:cNvPr>
          <p:cNvCxnSpPr>
            <a:stCxn id="19" idx="7"/>
            <a:endCxn id="16" idx="2"/>
          </p:cNvCxnSpPr>
          <p:nvPr/>
        </p:nvCxnSpPr>
        <p:spPr>
          <a:xfrm flipV="1">
            <a:off x="2002033" y="3129177"/>
            <a:ext cx="189764" cy="19786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D17D0D-62CF-44F7-9216-E93B48AD528D}"/>
              </a:ext>
            </a:extLst>
          </p:cNvPr>
          <p:cNvCxnSpPr>
            <a:cxnSpLocks/>
          </p:cNvCxnSpPr>
          <p:nvPr/>
        </p:nvCxnSpPr>
        <p:spPr>
          <a:xfrm flipV="1">
            <a:off x="2687281" y="1529359"/>
            <a:ext cx="1861744" cy="115027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78A8561-A48C-474E-9D24-26F835AD39BD}"/>
              </a:ext>
            </a:extLst>
          </p:cNvPr>
          <p:cNvSpPr/>
          <p:nvPr/>
        </p:nvSpPr>
        <p:spPr>
          <a:xfrm>
            <a:off x="6543243" y="4243598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F1174A-7274-4835-8776-20FCB976F1FB}"/>
              </a:ext>
            </a:extLst>
          </p:cNvPr>
          <p:cNvSpPr/>
          <p:nvPr/>
        </p:nvSpPr>
        <p:spPr>
          <a:xfrm>
            <a:off x="6543243" y="3474953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B27867-2C5A-48BE-95E8-1D0380E890E7}"/>
              </a:ext>
            </a:extLst>
          </p:cNvPr>
          <p:cNvSpPr txBox="1"/>
          <p:nvPr/>
        </p:nvSpPr>
        <p:spPr>
          <a:xfrm>
            <a:off x="6316715" y="3012598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./routes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364BCD-4F24-4C1F-9A9D-DC9282DF92E2}"/>
              </a:ext>
            </a:extLst>
          </p:cNvPr>
          <p:cNvCxnSpPr>
            <a:stCxn id="22" idx="0"/>
            <a:endCxn id="4" idx="2"/>
          </p:cNvCxnSpPr>
          <p:nvPr/>
        </p:nvCxnSpPr>
        <p:spPr>
          <a:xfrm flipH="1" flipV="1">
            <a:off x="5196917" y="1837990"/>
            <a:ext cx="1994218" cy="16369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6D0A02-2807-4496-905B-0278FBF29373}"/>
              </a:ext>
            </a:extLst>
          </p:cNvPr>
          <p:cNvCxnSpPr>
            <a:stCxn id="21" idx="1"/>
            <a:endCxn id="4" idx="2"/>
          </p:cNvCxnSpPr>
          <p:nvPr/>
        </p:nvCxnSpPr>
        <p:spPr>
          <a:xfrm flipH="1" flipV="1">
            <a:off x="5196917" y="1837990"/>
            <a:ext cx="1536089" cy="25072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489B2CA-F406-4D36-8253-2A92816148B1}"/>
              </a:ext>
            </a:extLst>
          </p:cNvPr>
          <p:cNvSpPr/>
          <p:nvPr/>
        </p:nvSpPr>
        <p:spPr>
          <a:xfrm>
            <a:off x="7466834" y="3900630"/>
            <a:ext cx="1410658" cy="611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CF21F7-74B7-4769-A073-8D22EFF9AAD7}"/>
              </a:ext>
            </a:extLst>
          </p:cNvPr>
          <p:cNvSpPr/>
          <p:nvPr/>
        </p:nvSpPr>
        <p:spPr>
          <a:xfrm>
            <a:off x="7619234" y="1270382"/>
            <a:ext cx="1258258" cy="3139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65874B-2BD2-49A5-918D-D6FD781134E9}"/>
              </a:ext>
            </a:extLst>
          </p:cNvPr>
          <p:cNvSpPr/>
          <p:nvPr/>
        </p:nvSpPr>
        <p:spPr>
          <a:xfrm>
            <a:off x="70612" y="4548645"/>
            <a:ext cx="1258258" cy="3139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C9E186-9DAA-4BF7-9D58-56579A95CBDC}"/>
              </a:ext>
            </a:extLst>
          </p:cNvPr>
          <p:cNvSpPr/>
          <p:nvPr/>
        </p:nvSpPr>
        <p:spPr>
          <a:xfrm>
            <a:off x="9947" y="3414833"/>
            <a:ext cx="1258258" cy="3139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1E6639-8392-4B7D-90A7-35CB04F918BC}"/>
              </a:ext>
            </a:extLst>
          </p:cNvPr>
          <p:cNvSpPr/>
          <p:nvPr/>
        </p:nvSpPr>
        <p:spPr>
          <a:xfrm>
            <a:off x="9947" y="5460363"/>
            <a:ext cx="1258258" cy="3139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</a:t>
            </a:r>
          </a:p>
        </p:txBody>
      </p:sp>
    </p:spTree>
    <p:extLst>
      <p:ext uri="{BB962C8B-B14F-4D97-AF65-F5344CB8AC3E}">
        <p14:creationId xmlns:p14="http://schemas.microsoft.com/office/powerpoint/2010/main" val="363341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3D0378A-F19B-43AB-8DA1-F3EFB1A1DF34}"/>
              </a:ext>
            </a:extLst>
          </p:cNvPr>
          <p:cNvSpPr/>
          <p:nvPr/>
        </p:nvSpPr>
        <p:spPr>
          <a:xfrm>
            <a:off x="9410509" y="3091599"/>
            <a:ext cx="2710879" cy="36813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96AF2-6BFA-4110-A90B-B836D931F22C}"/>
              </a:ext>
            </a:extLst>
          </p:cNvPr>
          <p:cNvSpPr/>
          <p:nvPr/>
        </p:nvSpPr>
        <p:spPr>
          <a:xfrm>
            <a:off x="4549025" y="1043059"/>
            <a:ext cx="1295783" cy="79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9B4E9B-E78C-42FE-8FE9-676341067AE3}"/>
              </a:ext>
            </a:extLst>
          </p:cNvPr>
          <p:cNvSpPr/>
          <p:nvPr/>
        </p:nvSpPr>
        <p:spPr>
          <a:xfrm>
            <a:off x="4549025" y="2435336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0770F7-00DF-408B-A2A3-47365A0AE9CB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196917" y="1837990"/>
            <a:ext cx="0" cy="5973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D87CBAE-E617-41CC-A428-7887069C4B0E}"/>
              </a:ext>
            </a:extLst>
          </p:cNvPr>
          <p:cNvSpPr/>
          <p:nvPr/>
        </p:nvSpPr>
        <p:spPr>
          <a:xfrm>
            <a:off x="709158" y="395168"/>
            <a:ext cx="1064502" cy="4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7D2EE-D1E0-4065-AB23-47314879A36D}"/>
              </a:ext>
            </a:extLst>
          </p:cNvPr>
          <p:cNvSpPr/>
          <p:nvPr/>
        </p:nvSpPr>
        <p:spPr>
          <a:xfrm>
            <a:off x="6543244" y="928185"/>
            <a:ext cx="1410658" cy="396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D16DBF-863C-408C-8275-BCF060215785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1773660" y="641382"/>
            <a:ext cx="2775365" cy="799143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D08AD0-D43F-4BDD-BE91-40D78A34B7BC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5844808" y="1126535"/>
            <a:ext cx="698436" cy="31399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A69F0-6E48-4818-B341-333599FA5F01}"/>
              </a:ext>
            </a:extLst>
          </p:cNvPr>
          <p:cNvSpPr/>
          <p:nvPr/>
        </p:nvSpPr>
        <p:spPr>
          <a:xfrm>
            <a:off x="1543912" y="2357222"/>
            <a:ext cx="1295769" cy="771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0946F9D-CDB8-4811-8DCF-D7F50D288D9E}"/>
              </a:ext>
            </a:extLst>
          </p:cNvPr>
          <p:cNvSpPr/>
          <p:nvPr/>
        </p:nvSpPr>
        <p:spPr>
          <a:xfrm>
            <a:off x="933546" y="3381903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8655DC-6469-4378-A67E-9D7EA9CACE65}"/>
              </a:ext>
            </a:extLst>
          </p:cNvPr>
          <p:cNvSpPr/>
          <p:nvPr/>
        </p:nvSpPr>
        <p:spPr>
          <a:xfrm>
            <a:off x="896013" y="4168794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75EA6B-3625-40E6-9078-0C069CA6B439}"/>
              </a:ext>
            </a:extLst>
          </p:cNvPr>
          <p:cNvSpPr/>
          <p:nvPr/>
        </p:nvSpPr>
        <p:spPr>
          <a:xfrm>
            <a:off x="896013" y="5006227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FD26D1D-1777-45FF-A36E-0F3F9EB47B0C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1581438" y="3129177"/>
            <a:ext cx="610359" cy="2527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046E79-8F57-4BE9-9671-4C604FD0B62B}"/>
              </a:ext>
            </a:extLst>
          </p:cNvPr>
          <p:cNvCxnSpPr>
            <a:stCxn id="18" idx="7"/>
            <a:endCxn id="16" idx="2"/>
          </p:cNvCxnSpPr>
          <p:nvPr/>
        </p:nvCxnSpPr>
        <p:spPr>
          <a:xfrm flipV="1">
            <a:off x="2002033" y="3129177"/>
            <a:ext cx="189764" cy="11412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507707-F42B-4E77-A4E2-AA9A0519730E}"/>
              </a:ext>
            </a:extLst>
          </p:cNvPr>
          <p:cNvCxnSpPr>
            <a:stCxn id="19" idx="7"/>
            <a:endCxn id="16" idx="2"/>
          </p:cNvCxnSpPr>
          <p:nvPr/>
        </p:nvCxnSpPr>
        <p:spPr>
          <a:xfrm flipV="1">
            <a:off x="2002033" y="3129177"/>
            <a:ext cx="189764" cy="19786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D17D0D-62CF-44F7-9216-E93B48AD528D}"/>
              </a:ext>
            </a:extLst>
          </p:cNvPr>
          <p:cNvCxnSpPr>
            <a:cxnSpLocks/>
          </p:cNvCxnSpPr>
          <p:nvPr/>
        </p:nvCxnSpPr>
        <p:spPr>
          <a:xfrm flipV="1">
            <a:off x="2687281" y="1529359"/>
            <a:ext cx="1861744" cy="115027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78A8561-A48C-474E-9D24-26F835AD39BD}"/>
              </a:ext>
            </a:extLst>
          </p:cNvPr>
          <p:cNvSpPr/>
          <p:nvPr/>
        </p:nvSpPr>
        <p:spPr>
          <a:xfrm>
            <a:off x="6543243" y="4243598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F1174A-7274-4835-8776-20FCB976F1FB}"/>
              </a:ext>
            </a:extLst>
          </p:cNvPr>
          <p:cNvSpPr/>
          <p:nvPr/>
        </p:nvSpPr>
        <p:spPr>
          <a:xfrm>
            <a:off x="6543243" y="3474953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B27867-2C5A-48BE-95E8-1D0380E890E7}"/>
              </a:ext>
            </a:extLst>
          </p:cNvPr>
          <p:cNvSpPr txBox="1"/>
          <p:nvPr/>
        </p:nvSpPr>
        <p:spPr>
          <a:xfrm>
            <a:off x="6316715" y="3012598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./routes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364BCD-4F24-4C1F-9A9D-DC9282DF92E2}"/>
              </a:ext>
            </a:extLst>
          </p:cNvPr>
          <p:cNvCxnSpPr>
            <a:stCxn id="22" idx="0"/>
            <a:endCxn id="4" idx="2"/>
          </p:cNvCxnSpPr>
          <p:nvPr/>
        </p:nvCxnSpPr>
        <p:spPr>
          <a:xfrm flipH="1" flipV="1">
            <a:off x="5196917" y="1837990"/>
            <a:ext cx="1994218" cy="16369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6D0A02-2807-4496-905B-0278FBF29373}"/>
              </a:ext>
            </a:extLst>
          </p:cNvPr>
          <p:cNvCxnSpPr>
            <a:stCxn id="21" idx="1"/>
            <a:endCxn id="4" idx="2"/>
          </p:cNvCxnSpPr>
          <p:nvPr/>
        </p:nvCxnSpPr>
        <p:spPr>
          <a:xfrm flipH="1" flipV="1">
            <a:off x="5196917" y="1837990"/>
            <a:ext cx="1536089" cy="25072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489B2CA-F406-4D36-8253-2A92816148B1}"/>
              </a:ext>
            </a:extLst>
          </p:cNvPr>
          <p:cNvSpPr/>
          <p:nvPr/>
        </p:nvSpPr>
        <p:spPr>
          <a:xfrm>
            <a:off x="7466834" y="3900630"/>
            <a:ext cx="1410658" cy="611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CF21F7-74B7-4769-A073-8D22EFF9AAD7}"/>
              </a:ext>
            </a:extLst>
          </p:cNvPr>
          <p:cNvSpPr/>
          <p:nvPr/>
        </p:nvSpPr>
        <p:spPr>
          <a:xfrm>
            <a:off x="7619234" y="1270382"/>
            <a:ext cx="1258258" cy="3139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65874B-2BD2-49A5-918D-D6FD781134E9}"/>
              </a:ext>
            </a:extLst>
          </p:cNvPr>
          <p:cNvSpPr/>
          <p:nvPr/>
        </p:nvSpPr>
        <p:spPr>
          <a:xfrm>
            <a:off x="70612" y="4548645"/>
            <a:ext cx="1258258" cy="3139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C9E186-9DAA-4BF7-9D58-56579A95CBDC}"/>
              </a:ext>
            </a:extLst>
          </p:cNvPr>
          <p:cNvSpPr/>
          <p:nvPr/>
        </p:nvSpPr>
        <p:spPr>
          <a:xfrm>
            <a:off x="9947" y="3414833"/>
            <a:ext cx="1258258" cy="3139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1E6639-8392-4B7D-90A7-35CB04F918BC}"/>
              </a:ext>
            </a:extLst>
          </p:cNvPr>
          <p:cNvSpPr/>
          <p:nvPr/>
        </p:nvSpPr>
        <p:spPr>
          <a:xfrm>
            <a:off x="9947" y="5460363"/>
            <a:ext cx="1258258" cy="3139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ABB42-88D6-4972-BFFF-00AB7CAF52E8}"/>
              </a:ext>
            </a:extLst>
          </p:cNvPr>
          <p:cNvSpPr/>
          <p:nvPr/>
        </p:nvSpPr>
        <p:spPr>
          <a:xfrm>
            <a:off x="9691566" y="4937439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C509B3-6939-4665-A3A3-8EB4B1BB88CF}"/>
              </a:ext>
            </a:extLst>
          </p:cNvPr>
          <p:cNvSpPr/>
          <p:nvPr/>
        </p:nvSpPr>
        <p:spPr>
          <a:xfrm>
            <a:off x="9691565" y="5774353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16C9FB-CCFA-4981-ACAA-C1A5CF8E9248}"/>
              </a:ext>
            </a:extLst>
          </p:cNvPr>
          <p:cNvSpPr/>
          <p:nvPr/>
        </p:nvSpPr>
        <p:spPr>
          <a:xfrm>
            <a:off x="9543764" y="4113339"/>
            <a:ext cx="1098965" cy="53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105604-2246-4255-A84E-29B86311420F}"/>
              </a:ext>
            </a:extLst>
          </p:cNvPr>
          <p:cNvSpPr/>
          <p:nvPr/>
        </p:nvSpPr>
        <p:spPr>
          <a:xfrm>
            <a:off x="10481138" y="3474953"/>
            <a:ext cx="1517875" cy="34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StockRouting</a:t>
            </a:r>
            <a:endParaRPr lang="fr-FR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48673D-489C-4E77-8809-321CBDE9E164}"/>
              </a:ext>
            </a:extLst>
          </p:cNvPr>
          <p:cNvCxnSpPr>
            <a:cxnSpLocks/>
            <a:stCxn id="32" idx="1"/>
            <a:endCxn id="31" idx="0"/>
          </p:cNvCxnSpPr>
          <p:nvPr/>
        </p:nvCxnSpPr>
        <p:spPr>
          <a:xfrm flipH="1">
            <a:off x="10093247" y="3648413"/>
            <a:ext cx="387891" cy="464926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98176E-3D38-415A-85ED-E50A7325EA21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H="1" flipV="1">
            <a:off x="10093247" y="4645976"/>
            <a:ext cx="246211" cy="2914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D90DD8-A6A1-44C8-9FE5-F112679E7E9D}"/>
              </a:ext>
            </a:extLst>
          </p:cNvPr>
          <p:cNvCxnSpPr>
            <a:stCxn id="30" idx="1"/>
            <a:endCxn id="31" idx="2"/>
          </p:cNvCxnSpPr>
          <p:nvPr/>
        </p:nvCxnSpPr>
        <p:spPr>
          <a:xfrm flipV="1">
            <a:off x="9881328" y="4645976"/>
            <a:ext cx="211919" cy="12299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C8259A-4030-42AD-A813-2F6EC9937D81}"/>
              </a:ext>
            </a:extLst>
          </p:cNvPr>
          <p:cNvCxnSpPr>
            <a:endCxn id="10" idx="2"/>
          </p:cNvCxnSpPr>
          <p:nvPr/>
        </p:nvCxnSpPr>
        <p:spPr>
          <a:xfrm flipH="1" flipV="1">
            <a:off x="7248573" y="1324884"/>
            <a:ext cx="2809827" cy="2788455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48F3B89-4AB2-4066-84C5-0A5E0B224FE3}"/>
              </a:ext>
            </a:extLst>
          </p:cNvPr>
          <p:cNvSpPr/>
          <p:nvPr/>
        </p:nvSpPr>
        <p:spPr>
          <a:xfrm>
            <a:off x="4016008" y="4686874"/>
            <a:ext cx="1226858" cy="60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widget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35FF466-0835-43F3-B6CA-EB007236AFE5}"/>
              </a:ext>
            </a:extLst>
          </p:cNvPr>
          <p:cNvSpPr/>
          <p:nvPr/>
        </p:nvSpPr>
        <p:spPr>
          <a:xfrm>
            <a:off x="3706777" y="5920142"/>
            <a:ext cx="1536089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AsyncBtn</a:t>
            </a:r>
            <a:endParaRPr lang="fr-FR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9879C43-349A-4062-8E43-C61C0B15961C}"/>
              </a:ext>
            </a:extLst>
          </p:cNvPr>
          <p:cNvCxnSpPr>
            <a:stCxn id="37" idx="0"/>
            <a:endCxn id="6" idx="2"/>
          </p:cNvCxnSpPr>
          <p:nvPr/>
        </p:nvCxnSpPr>
        <p:spPr>
          <a:xfrm flipV="1">
            <a:off x="4474822" y="5288816"/>
            <a:ext cx="154615" cy="6313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828E935-85D1-420C-B3E2-AB7894EEDA3D}"/>
              </a:ext>
            </a:extLst>
          </p:cNvPr>
          <p:cNvSpPr/>
          <p:nvPr/>
        </p:nvSpPr>
        <p:spPr>
          <a:xfrm>
            <a:off x="5523922" y="5888869"/>
            <a:ext cx="1724651" cy="6938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autofocus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6C902C1-6911-4651-A1F3-A395589F1986}"/>
              </a:ext>
            </a:extLst>
          </p:cNvPr>
          <p:cNvCxnSpPr>
            <a:stCxn id="40" idx="0"/>
            <a:endCxn id="6" idx="2"/>
          </p:cNvCxnSpPr>
          <p:nvPr/>
        </p:nvCxnSpPr>
        <p:spPr>
          <a:xfrm flipH="1" flipV="1">
            <a:off x="4629437" y="5288816"/>
            <a:ext cx="1756811" cy="6000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07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FCAFEE-F7CB-493B-AC01-CBF411A38B25}"/>
              </a:ext>
            </a:extLst>
          </p:cNvPr>
          <p:cNvCxnSpPr/>
          <p:nvPr/>
        </p:nvCxnSpPr>
        <p:spPr>
          <a:xfrm flipV="1">
            <a:off x="436523" y="1493367"/>
            <a:ext cx="11436892" cy="413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EE4534-7581-4D17-B74D-8EF60CBAB9E4}"/>
              </a:ext>
            </a:extLst>
          </p:cNvPr>
          <p:cNvCxnSpPr/>
          <p:nvPr/>
        </p:nvCxnSpPr>
        <p:spPr>
          <a:xfrm>
            <a:off x="1194693" y="1148744"/>
            <a:ext cx="0" cy="10338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745AAB-D3EF-4F66-AF70-2A75EFAAC2AF}"/>
              </a:ext>
            </a:extLst>
          </p:cNvPr>
          <p:cNvCxnSpPr/>
          <p:nvPr/>
        </p:nvCxnSpPr>
        <p:spPr>
          <a:xfrm>
            <a:off x="4990908" y="1080585"/>
            <a:ext cx="0" cy="10338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4002F-5635-4675-AC41-6689C0AC7B93}"/>
              </a:ext>
            </a:extLst>
          </p:cNvPr>
          <p:cNvCxnSpPr/>
          <p:nvPr/>
        </p:nvCxnSpPr>
        <p:spPr>
          <a:xfrm>
            <a:off x="8180586" y="1080585"/>
            <a:ext cx="0" cy="10338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7AD900-196F-4751-A20B-60A5AC33C6DD}"/>
              </a:ext>
            </a:extLst>
          </p:cNvPr>
          <p:cNvSpPr txBox="1"/>
          <p:nvPr/>
        </p:nvSpPr>
        <p:spPr>
          <a:xfrm>
            <a:off x="10743051" y="108058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D3B7E4-704E-4F13-8785-726A38A2EFFD}"/>
              </a:ext>
            </a:extLst>
          </p:cNvPr>
          <p:cNvSpPr/>
          <p:nvPr/>
        </p:nvSpPr>
        <p:spPr>
          <a:xfrm>
            <a:off x="1194693" y="1339435"/>
            <a:ext cx="114875" cy="390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FFD76D-53B2-4CFC-900A-0B0725F699D2}"/>
              </a:ext>
            </a:extLst>
          </p:cNvPr>
          <p:cNvSpPr/>
          <p:nvPr/>
        </p:nvSpPr>
        <p:spPr>
          <a:xfrm>
            <a:off x="8175231" y="1339434"/>
            <a:ext cx="109506" cy="390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8062EF-4D6B-4B19-BA7B-16C79BC8E2C2}"/>
              </a:ext>
            </a:extLst>
          </p:cNvPr>
          <p:cNvCxnSpPr/>
          <p:nvPr/>
        </p:nvCxnSpPr>
        <p:spPr>
          <a:xfrm>
            <a:off x="1309568" y="1916105"/>
            <a:ext cx="294078" cy="10568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8732DE-9128-4CFD-BCE4-C0232CEE2045}"/>
              </a:ext>
            </a:extLst>
          </p:cNvPr>
          <p:cNvCxnSpPr/>
          <p:nvPr/>
        </p:nvCxnSpPr>
        <p:spPr>
          <a:xfrm flipV="1">
            <a:off x="436523" y="3429000"/>
            <a:ext cx="11354183" cy="723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08C37F-C332-4A69-9BE4-E960A6517447}"/>
              </a:ext>
            </a:extLst>
          </p:cNvPr>
          <p:cNvSpPr txBox="1"/>
          <p:nvPr/>
        </p:nvSpPr>
        <p:spPr>
          <a:xfrm>
            <a:off x="10743051" y="3037278"/>
            <a:ext cx="13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Carte </a:t>
            </a:r>
            <a:r>
              <a:rPr lang="fr-FR" dirty="0" err="1"/>
              <a:t>reseau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E4A1DD-A6C7-4E10-A79B-6F0A061B256A}"/>
              </a:ext>
            </a:extLst>
          </p:cNvPr>
          <p:cNvSpPr/>
          <p:nvPr/>
        </p:nvSpPr>
        <p:spPr>
          <a:xfrm>
            <a:off x="1548507" y="3267027"/>
            <a:ext cx="5017710" cy="46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98EFD6-B499-4F95-B49A-E29647ACAF30}"/>
              </a:ext>
            </a:extLst>
          </p:cNvPr>
          <p:cNvCxnSpPr/>
          <p:nvPr/>
        </p:nvCxnSpPr>
        <p:spPr>
          <a:xfrm flipV="1">
            <a:off x="6483510" y="1654191"/>
            <a:ext cx="197583" cy="14428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752822-FBB3-4A65-80B2-0507F48A5838}"/>
              </a:ext>
            </a:extLst>
          </p:cNvPr>
          <p:cNvCxnSpPr/>
          <p:nvPr/>
        </p:nvCxnSpPr>
        <p:spPr>
          <a:xfrm>
            <a:off x="6841918" y="1080585"/>
            <a:ext cx="0" cy="10338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0CCE8E1-3369-491C-8B7E-EFA1B8BB78D5}"/>
              </a:ext>
            </a:extLst>
          </p:cNvPr>
          <p:cNvSpPr/>
          <p:nvPr/>
        </p:nvSpPr>
        <p:spPr>
          <a:xfrm>
            <a:off x="6857227" y="1353219"/>
            <a:ext cx="114875" cy="390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71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F7FD-634B-47CA-84B9-C26DB54E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observables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B2B79B-B64C-41D9-8245-7AEA73DB2741}"/>
              </a:ext>
            </a:extLst>
          </p:cNvPr>
          <p:cNvCxnSpPr/>
          <p:nvPr/>
        </p:nvCxnSpPr>
        <p:spPr>
          <a:xfrm>
            <a:off x="284888" y="2251538"/>
            <a:ext cx="115977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EDE398-0220-450A-B737-A6555FCDC0F4}"/>
              </a:ext>
            </a:extLst>
          </p:cNvPr>
          <p:cNvCxnSpPr/>
          <p:nvPr/>
        </p:nvCxnSpPr>
        <p:spPr>
          <a:xfrm>
            <a:off x="721411" y="1948269"/>
            <a:ext cx="0" cy="71222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F346CF-C66D-49F2-8424-9F9646B075ED}"/>
              </a:ext>
            </a:extLst>
          </p:cNvPr>
          <p:cNvSpPr txBox="1"/>
          <p:nvPr/>
        </p:nvSpPr>
        <p:spPr>
          <a:xfrm>
            <a:off x="454902" y="5849404"/>
            <a:ext cx="470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obs</a:t>
            </a:r>
            <a:r>
              <a:rPr lang="fr-FR" dirty="0"/>
              <a:t> = new Observable((</a:t>
            </a:r>
            <a:r>
              <a:rPr lang="fr-FR" dirty="0" err="1"/>
              <a:t>subscriber</a:t>
            </a:r>
            <a:r>
              <a:rPr lang="fr-FR" dirty="0"/>
              <a:t>) =&gt; {…})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2B256-C100-45B1-BFEE-E227102300D4}"/>
              </a:ext>
            </a:extLst>
          </p:cNvPr>
          <p:cNvSpPr txBox="1"/>
          <p:nvPr/>
        </p:nvSpPr>
        <p:spPr>
          <a:xfrm>
            <a:off x="404358" y="2917809"/>
            <a:ext cx="160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obs.subscribe</a:t>
            </a:r>
            <a:r>
              <a:rPr lang="fr-FR" dirty="0"/>
              <a:t>()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1D3D1A-5D6F-43FB-9674-07D18F6588FE}"/>
              </a:ext>
            </a:extLst>
          </p:cNvPr>
          <p:cNvSpPr/>
          <p:nvPr/>
        </p:nvSpPr>
        <p:spPr>
          <a:xfrm>
            <a:off x="1888535" y="1957463"/>
            <a:ext cx="629509" cy="627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882E1A-CBAF-41D1-A27B-C365035D317B}"/>
              </a:ext>
            </a:extLst>
          </p:cNvPr>
          <p:cNvSpPr/>
          <p:nvPr/>
        </p:nvSpPr>
        <p:spPr>
          <a:xfrm>
            <a:off x="4021370" y="1948272"/>
            <a:ext cx="629509" cy="627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2F71F6-459D-4352-9F14-DF33C503BB10}"/>
              </a:ext>
            </a:extLst>
          </p:cNvPr>
          <p:cNvSpPr/>
          <p:nvPr/>
        </p:nvSpPr>
        <p:spPr>
          <a:xfrm>
            <a:off x="4987080" y="1948272"/>
            <a:ext cx="629509" cy="627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E31AFD-7B92-4F74-9689-5DC9D1655E37}"/>
              </a:ext>
            </a:extLst>
          </p:cNvPr>
          <p:cNvCxnSpPr/>
          <p:nvPr/>
        </p:nvCxnSpPr>
        <p:spPr>
          <a:xfrm>
            <a:off x="7126806" y="1796635"/>
            <a:ext cx="0" cy="10752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65E200-AAF1-42A6-B4EC-CA5B2E1F2693}"/>
              </a:ext>
            </a:extLst>
          </p:cNvPr>
          <p:cNvSpPr txBox="1"/>
          <p:nvPr/>
        </p:nvSpPr>
        <p:spPr>
          <a:xfrm>
            <a:off x="6832728" y="2986734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CB7633-791A-4489-B5C1-70E12967680C}"/>
              </a:ext>
            </a:extLst>
          </p:cNvPr>
          <p:cNvSpPr txBox="1"/>
          <p:nvPr/>
        </p:nvSpPr>
        <p:spPr>
          <a:xfrm>
            <a:off x="4987080" y="275239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02E697-352C-4624-96C9-1F0D1AAD5890}"/>
              </a:ext>
            </a:extLst>
          </p:cNvPr>
          <p:cNvSpPr txBox="1"/>
          <p:nvPr/>
        </p:nvSpPr>
        <p:spPr>
          <a:xfrm>
            <a:off x="1917635" y="256859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7548D6-281F-4A01-AC0A-89D2F7BE896D}"/>
              </a:ext>
            </a:extLst>
          </p:cNvPr>
          <p:cNvSpPr txBox="1"/>
          <p:nvPr/>
        </p:nvSpPr>
        <p:spPr>
          <a:xfrm>
            <a:off x="3997792" y="2595292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18BEC6-740A-46EE-AB9C-87E87319F68A}"/>
              </a:ext>
            </a:extLst>
          </p:cNvPr>
          <p:cNvCxnSpPr/>
          <p:nvPr/>
        </p:nvCxnSpPr>
        <p:spPr>
          <a:xfrm>
            <a:off x="207539" y="4329594"/>
            <a:ext cx="115977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6E6EE9-F4D8-421F-ADCE-28099DEF3678}"/>
              </a:ext>
            </a:extLst>
          </p:cNvPr>
          <p:cNvCxnSpPr/>
          <p:nvPr/>
        </p:nvCxnSpPr>
        <p:spPr>
          <a:xfrm>
            <a:off x="644062" y="4026325"/>
            <a:ext cx="0" cy="71222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86A0D13-4AAE-4D03-B78D-2FAE94070945}"/>
              </a:ext>
            </a:extLst>
          </p:cNvPr>
          <p:cNvSpPr txBox="1"/>
          <p:nvPr/>
        </p:nvSpPr>
        <p:spPr>
          <a:xfrm>
            <a:off x="327009" y="4995865"/>
            <a:ext cx="160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obs.subscribe</a:t>
            </a:r>
            <a:r>
              <a:rPr lang="fr-FR" dirty="0"/>
              <a:t>()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44E2F37-C17E-4D73-A7D2-5B37DDBF3B59}"/>
              </a:ext>
            </a:extLst>
          </p:cNvPr>
          <p:cNvSpPr/>
          <p:nvPr/>
        </p:nvSpPr>
        <p:spPr>
          <a:xfrm>
            <a:off x="1811186" y="4035519"/>
            <a:ext cx="629509" cy="627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64540B6-70D2-4480-93E1-86E12C86EEE0}"/>
              </a:ext>
            </a:extLst>
          </p:cNvPr>
          <p:cNvSpPr/>
          <p:nvPr/>
        </p:nvSpPr>
        <p:spPr>
          <a:xfrm>
            <a:off x="3944021" y="4026328"/>
            <a:ext cx="629509" cy="627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39E256-4BA5-4343-B246-F3B6B5684A31}"/>
              </a:ext>
            </a:extLst>
          </p:cNvPr>
          <p:cNvSpPr/>
          <p:nvPr/>
        </p:nvSpPr>
        <p:spPr>
          <a:xfrm>
            <a:off x="4909731" y="4026328"/>
            <a:ext cx="629509" cy="627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4871EC-D912-44AE-8E3D-92747539984E}"/>
              </a:ext>
            </a:extLst>
          </p:cNvPr>
          <p:cNvCxnSpPr>
            <a:cxnSpLocks/>
          </p:cNvCxnSpPr>
          <p:nvPr/>
        </p:nvCxnSpPr>
        <p:spPr>
          <a:xfrm>
            <a:off x="6341066" y="3866669"/>
            <a:ext cx="414313" cy="10120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E37091-DF04-47C8-B4AC-99A55BC54F0F}"/>
              </a:ext>
            </a:extLst>
          </p:cNvPr>
          <p:cNvSpPr txBox="1"/>
          <p:nvPr/>
        </p:nvSpPr>
        <p:spPr>
          <a:xfrm>
            <a:off x="6096000" y="4898500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error</a:t>
            </a: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3E73F1-DF1A-4552-A576-2B240E69635A}"/>
              </a:ext>
            </a:extLst>
          </p:cNvPr>
          <p:cNvSpPr txBox="1"/>
          <p:nvPr/>
        </p:nvSpPr>
        <p:spPr>
          <a:xfrm>
            <a:off x="4909731" y="4830446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7FE0BA-7A4C-4A5F-89B8-4AE931040B0F}"/>
              </a:ext>
            </a:extLst>
          </p:cNvPr>
          <p:cNvSpPr txBox="1"/>
          <p:nvPr/>
        </p:nvSpPr>
        <p:spPr>
          <a:xfrm>
            <a:off x="1840286" y="464664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91F39A-0BF1-4C74-A640-08CBE40B5FAA}"/>
              </a:ext>
            </a:extLst>
          </p:cNvPr>
          <p:cNvSpPr txBox="1"/>
          <p:nvPr/>
        </p:nvSpPr>
        <p:spPr>
          <a:xfrm>
            <a:off x="3920443" y="4673348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27823A-E86E-4C41-8B0D-D0101E34475A}"/>
              </a:ext>
            </a:extLst>
          </p:cNvPr>
          <p:cNvCxnSpPr/>
          <p:nvPr/>
        </p:nvCxnSpPr>
        <p:spPr>
          <a:xfrm flipH="1">
            <a:off x="6230786" y="3891944"/>
            <a:ext cx="456001" cy="102467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640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F7FD-634B-47CA-84B9-C26DB54E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observables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B2B79B-B64C-41D9-8245-7AEA73DB2741}"/>
              </a:ext>
            </a:extLst>
          </p:cNvPr>
          <p:cNvCxnSpPr/>
          <p:nvPr/>
        </p:nvCxnSpPr>
        <p:spPr>
          <a:xfrm>
            <a:off x="284888" y="2251538"/>
            <a:ext cx="115977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EDE398-0220-450A-B737-A6555FCDC0F4}"/>
              </a:ext>
            </a:extLst>
          </p:cNvPr>
          <p:cNvCxnSpPr/>
          <p:nvPr/>
        </p:nvCxnSpPr>
        <p:spPr>
          <a:xfrm>
            <a:off x="721411" y="1948269"/>
            <a:ext cx="0" cy="71222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F346CF-C66D-49F2-8424-9F9646B075ED}"/>
              </a:ext>
            </a:extLst>
          </p:cNvPr>
          <p:cNvSpPr txBox="1"/>
          <p:nvPr/>
        </p:nvSpPr>
        <p:spPr>
          <a:xfrm>
            <a:off x="599072" y="4686875"/>
            <a:ext cx="470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obs</a:t>
            </a:r>
            <a:r>
              <a:rPr lang="fr-FR" dirty="0"/>
              <a:t> = new Observable((</a:t>
            </a:r>
            <a:r>
              <a:rPr lang="fr-FR" dirty="0" err="1"/>
              <a:t>subscriber</a:t>
            </a:r>
            <a:r>
              <a:rPr lang="fr-FR" dirty="0"/>
              <a:t>) =&gt; {…})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2B256-C100-45B1-BFEE-E227102300D4}"/>
              </a:ext>
            </a:extLst>
          </p:cNvPr>
          <p:cNvSpPr txBox="1"/>
          <p:nvPr/>
        </p:nvSpPr>
        <p:spPr>
          <a:xfrm>
            <a:off x="152247" y="3439640"/>
            <a:ext cx="3530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subscription</a:t>
            </a:r>
            <a:r>
              <a:rPr lang="fr-FR" dirty="0"/>
              <a:t> = </a:t>
            </a:r>
            <a:r>
              <a:rPr lang="fr-FR" dirty="0" err="1"/>
              <a:t>obs.subscribe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 err="1"/>
              <a:t>subscription.unsubcribe</a:t>
            </a:r>
            <a:r>
              <a:rPr lang="fr-FR" dirty="0"/>
              <a:t>()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1D3D1A-5D6F-43FB-9674-07D18F6588FE}"/>
              </a:ext>
            </a:extLst>
          </p:cNvPr>
          <p:cNvSpPr/>
          <p:nvPr/>
        </p:nvSpPr>
        <p:spPr>
          <a:xfrm>
            <a:off x="1888535" y="1957463"/>
            <a:ext cx="629509" cy="627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02E697-352C-4624-96C9-1F0D1AAD5890}"/>
              </a:ext>
            </a:extLst>
          </p:cNvPr>
          <p:cNvSpPr txBox="1"/>
          <p:nvPr/>
        </p:nvSpPr>
        <p:spPr>
          <a:xfrm>
            <a:off x="1917635" y="256859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AE8AFB-FE3F-4309-9C20-E09C4BD774AE}"/>
              </a:ext>
            </a:extLst>
          </p:cNvPr>
          <p:cNvCxnSpPr/>
          <p:nvPr/>
        </p:nvCxnSpPr>
        <p:spPr>
          <a:xfrm>
            <a:off x="3110798" y="1608241"/>
            <a:ext cx="799526" cy="137849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46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47C3EB-2AC6-4A5B-B456-039B0A664A1A}"/>
              </a:ext>
            </a:extLst>
          </p:cNvPr>
          <p:cNvCxnSpPr/>
          <p:nvPr/>
        </p:nvCxnSpPr>
        <p:spPr>
          <a:xfrm>
            <a:off x="399763" y="1006299"/>
            <a:ext cx="113771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E92435-590B-4F74-B995-430A5E9D585C}"/>
              </a:ext>
            </a:extLst>
          </p:cNvPr>
          <p:cNvCxnSpPr/>
          <p:nvPr/>
        </p:nvCxnSpPr>
        <p:spPr>
          <a:xfrm>
            <a:off x="776551" y="748981"/>
            <a:ext cx="0" cy="6387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089CA2-888D-487C-9594-23AE0C19E844}"/>
              </a:ext>
            </a:extLst>
          </p:cNvPr>
          <p:cNvSpPr/>
          <p:nvPr/>
        </p:nvSpPr>
        <p:spPr>
          <a:xfrm>
            <a:off x="762767" y="785740"/>
            <a:ext cx="542195" cy="441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EB6A2D-8826-4B2A-9454-61B648178CDB}"/>
              </a:ext>
            </a:extLst>
          </p:cNvPr>
          <p:cNvSpPr/>
          <p:nvPr/>
        </p:nvSpPr>
        <p:spPr>
          <a:xfrm>
            <a:off x="2247710" y="785740"/>
            <a:ext cx="542195" cy="441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9AFF8C0-7DC9-4852-80B6-1F1090C1D318}"/>
              </a:ext>
            </a:extLst>
          </p:cNvPr>
          <p:cNvSpPr/>
          <p:nvPr/>
        </p:nvSpPr>
        <p:spPr>
          <a:xfrm>
            <a:off x="3535068" y="784975"/>
            <a:ext cx="542195" cy="441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6BDCB2-6FDE-49F3-A591-F882907EE7A5}"/>
              </a:ext>
            </a:extLst>
          </p:cNvPr>
          <p:cNvCxnSpPr/>
          <p:nvPr/>
        </p:nvCxnSpPr>
        <p:spPr>
          <a:xfrm>
            <a:off x="4114023" y="578966"/>
            <a:ext cx="0" cy="9741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4EC647-3D96-4FEB-BB27-9CB246E893BC}"/>
              </a:ext>
            </a:extLst>
          </p:cNvPr>
          <p:cNvSpPr txBox="1"/>
          <p:nvPr/>
        </p:nvSpPr>
        <p:spPr>
          <a:xfrm>
            <a:off x="3709670" y="1588994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endParaRPr lang="fr-F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60E957-7B5B-4BF6-83F8-5839DB0FAC9F}"/>
              </a:ext>
            </a:extLst>
          </p:cNvPr>
          <p:cNvCxnSpPr/>
          <p:nvPr/>
        </p:nvCxnSpPr>
        <p:spPr>
          <a:xfrm>
            <a:off x="290250" y="2610711"/>
            <a:ext cx="113771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E9E353-AD18-4A23-830D-FABAFE993EFC}"/>
              </a:ext>
            </a:extLst>
          </p:cNvPr>
          <p:cNvCxnSpPr/>
          <p:nvPr/>
        </p:nvCxnSpPr>
        <p:spPr>
          <a:xfrm>
            <a:off x="667038" y="2353393"/>
            <a:ext cx="0" cy="6387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481A01E-FD6C-4562-A0F4-00F835BCDF56}"/>
              </a:ext>
            </a:extLst>
          </p:cNvPr>
          <p:cNvSpPr/>
          <p:nvPr/>
        </p:nvSpPr>
        <p:spPr>
          <a:xfrm>
            <a:off x="2165000" y="2380197"/>
            <a:ext cx="542195" cy="441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ABAC91-2E5D-4286-90EE-E0CC6575A9DD}"/>
              </a:ext>
            </a:extLst>
          </p:cNvPr>
          <p:cNvSpPr/>
          <p:nvPr/>
        </p:nvSpPr>
        <p:spPr>
          <a:xfrm>
            <a:off x="3564165" y="2367942"/>
            <a:ext cx="542195" cy="441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096E98-B902-4F78-B638-73976481F28D}"/>
              </a:ext>
            </a:extLst>
          </p:cNvPr>
          <p:cNvSpPr/>
          <p:nvPr/>
        </p:nvSpPr>
        <p:spPr>
          <a:xfrm>
            <a:off x="4692232" y="2367177"/>
            <a:ext cx="542195" cy="441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DB17E-46CD-4BE1-809C-A03D01DD6EB9}"/>
              </a:ext>
            </a:extLst>
          </p:cNvPr>
          <p:cNvSpPr txBox="1"/>
          <p:nvPr/>
        </p:nvSpPr>
        <p:spPr>
          <a:xfrm>
            <a:off x="6014822" y="21550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545016-5003-47CF-83DE-B63F3F019624}"/>
              </a:ext>
            </a:extLst>
          </p:cNvPr>
          <p:cNvCxnSpPr/>
          <p:nvPr/>
        </p:nvCxnSpPr>
        <p:spPr>
          <a:xfrm>
            <a:off x="290250" y="3986139"/>
            <a:ext cx="113771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AC7D8A-E171-4A8B-BCD4-D15F810191E3}"/>
              </a:ext>
            </a:extLst>
          </p:cNvPr>
          <p:cNvCxnSpPr/>
          <p:nvPr/>
        </p:nvCxnSpPr>
        <p:spPr>
          <a:xfrm>
            <a:off x="667038" y="3728821"/>
            <a:ext cx="0" cy="6387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E963B46-45B5-492F-98AA-B812F96BA9A0}"/>
              </a:ext>
            </a:extLst>
          </p:cNvPr>
          <p:cNvSpPr/>
          <p:nvPr/>
        </p:nvSpPr>
        <p:spPr>
          <a:xfrm>
            <a:off x="2165000" y="3755625"/>
            <a:ext cx="542195" cy="441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E96574-6F72-4D1F-9BDC-D8282C99768A}"/>
              </a:ext>
            </a:extLst>
          </p:cNvPr>
          <p:cNvSpPr/>
          <p:nvPr/>
        </p:nvSpPr>
        <p:spPr>
          <a:xfrm>
            <a:off x="3564165" y="3743370"/>
            <a:ext cx="542195" cy="441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72F425C-1177-4BF2-A2F7-FDD811604DAD}"/>
              </a:ext>
            </a:extLst>
          </p:cNvPr>
          <p:cNvSpPr/>
          <p:nvPr/>
        </p:nvSpPr>
        <p:spPr>
          <a:xfrm>
            <a:off x="4692232" y="3742605"/>
            <a:ext cx="542195" cy="441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345215-A25D-439A-9C01-DF8E8F7C6F1F}"/>
              </a:ext>
            </a:extLst>
          </p:cNvPr>
          <p:cNvSpPr txBox="1"/>
          <p:nvPr/>
        </p:nvSpPr>
        <p:spPr>
          <a:xfrm>
            <a:off x="6014822" y="35304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8D7B9A-B8C4-4CC3-8D70-AC795A710289}"/>
              </a:ext>
            </a:extLst>
          </p:cNvPr>
          <p:cNvCxnSpPr/>
          <p:nvPr/>
        </p:nvCxnSpPr>
        <p:spPr>
          <a:xfrm>
            <a:off x="290250" y="5154788"/>
            <a:ext cx="113771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866D753-FDE4-41C5-97BC-47B369014F90}"/>
              </a:ext>
            </a:extLst>
          </p:cNvPr>
          <p:cNvCxnSpPr/>
          <p:nvPr/>
        </p:nvCxnSpPr>
        <p:spPr>
          <a:xfrm>
            <a:off x="667038" y="4897470"/>
            <a:ext cx="0" cy="6387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F65FE45-EDD0-4E0A-89F8-68B3AE4094C5}"/>
              </a:ext>
            </a:extLst>
          </p:cNvPr>
          <p:cNvSpPr/>
          <p:nvPr/>
        </p:nvSpPr>
        <p:spPr>
          <a:xfrm>
            <a:off x="2165000" y="4924274"/>
            <a:ext cx="542195" cy="441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7AC097-35A6-4729-A054-EAFB8E08BE7F}"/>
              </a:ext>
            </a:extLst>
          </p:cNvPr>
          <p:cNvSpPr/>
          <p:nvPr/>
        </p:nvSpPr>
        <p:spPr>
          <a:xfrm>
            <a:off x="3564165" y="4912019"/>
            <a:ext cx="542195" cy="441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682DAA4-A3B3-4D04-B8D4-F4D713D3D34C}"/>
              </a:ext>
            </a:extLst>
          </p:cNvPr>
          <p:cNvSpPr/>
          <p:nvPr/>
        </p:nvSpPr>
        <p:spPr>
          <a:xfrm>
            <a:off x="4692232" y="4911254"/>
            <a:ext cx="542195" cy="441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1FFBB4-CC7A-4295-B41F-80DA16BFA004}"/>
              </a:ext>
            </a:extLst>
          </p:cNvPr>
          <p:cNvSpPr txBox="1"/>
          <p:nvPr/>
        </p:nvSpPr>
        <p:spPr>
          <a:xfrm>
            <a:off x="6014822" y="46991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142CCC-3183-4E79-9731-1DF506B068A0}"/>
              </a:ext>
            </a:extLst>
          </p:cNvPr>
          <p:cNvSpPr/>
          <p:nvPr/>
        </p:nvSpPr>
        <p:spPr>
          <a:xfrm>
            <a:off x="710716" y="4942661"/>
            <a:ext cx="542195" cy="441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53481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2114B8-30F7-4EE2-81EB-10AFF21E00DF}"/>
              </a:ext>
            </a:extLst>
          </p:cNvPr>
          <p:cNvSpPr/>
          <p:nvPr/>
        </p:nvSpPr>
        <p:spPr>
          <a:xfrm>
            <a:off x="896020" y="2619136"/>
            <a:ext cx="1456607" cy="91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A2C72E-9B41-4DEC-BC4E-5E9578713DEC}"/>
              </a:ext>
            </a:extLst>
          </p:cNvPr>
          <p:cNvSpPr/>
          <p:nvPr/>
        </p:nvSpPr>
        <p:spPr>
          <a:xfrm>
            <a:off x="6479680" y="1264385"/>
            <a:ext cx="1456607" cy="91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E1D71-AB63-4DEE-9DF0-FA6C7F4BC06D}"/>
              </a:ext>
            </a:extLst>
          </p:cNvPr>
          <p:cNvSpPr txBox="1"/>
          <p:nvPr/>
        </p:nvSpPr>
        <p:spPr>
          <a:xfrm>
            <a:off x="6184836" y="822501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localhost:4200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FAD81A-F98F-4C02-AA48-21F3DE40AECD}"/>
              </a:ext>
            </a:extLst>
          </p:cNvPr>
          <p:cNvSpPr/>
          <p:nvPr/>
        </p:nvSpPr>
        <p:spPr>
          <a:xfrm>
            <a:off x="6705600" y="4095655"/>
            <a:ext cx="1456607" cy="91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90A32-8E96-4F8F-9B4F-54E4FB7D56DF}"/>
              </a:ext>
            </a:extLst>
          </p:cNvPr>
          <p:cNvSpPr txBox="1"/>
          <p:nvPr/>
        </p:nvSpPr>
        <p:spPr>
          <a:xfrm>
            <a:off x="6429404" y="5109612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localhost:3000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ABA7E9-32D5-4565-A635-0B069F327082}"/>
              </a:ext>
            </a:extLst>
          </p:cNvPr>
          <p:cNvCxnSpPr/>
          <p:nvPr/>
        </p:nvCxnSpPr>
        <p:spPr>
          <a:xfrm flipV="1">
            <a:off x="2352627" y="1456607"/>
            <a:ext cx="4127053" cy="14060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E229CC-F6B5-45AB-A552-B8F1E7287AE7}"/>
              </a:ext>
            </a:extLst>
          </p:cNvPr>
          <p:cNvCxnSpPr/>
          <p:nvPr/>
        </p:nvCxnSpPr>
        <p:spPr>
          <a:xfrm flipH="1">
            <a:off x="2352627" y="1868624"/>
            <a:ext cx="4127053" cy="13432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3EE25B-FFC5-4153-BBD7-3832C81CF04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370340" y="2183380"/>
            <a:ext cx="63564" cy="19122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B64499-68CB-4D8A-8B5C-9CE4E04FF2FF}"/>
              </a:ext>
            </a:extLst>
          </p:cNvPr>
          <p:cNvCxnSpPr>
            <a:cxnSpLocks/>
          </p:cNvCxnSpPr>
          <p:nvPr/>
        </p:nvCxnSpPr>
        <p:spPr>
          <a:xfrm flipH="1" flipV="1">
            <a:off x="6963416" y="2183380"/>
            <a:ext cx="98542" cy="18739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2E48FE9-E620-4344-85B6-05D7D8486720}"/>
              </a:ext>
            </a:extLst>
          </p:cNvPr>
          <p:cNvSpPr/>
          <p:nvPr/>
        </p:nvSpPr>
        <p:spPr>
          <a:xfrm>
            <a:off x="1553102" y="3349737"/>
            <a:ext cx="689246" cy="555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3342083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2114B8-30F7-4EE2-81EB-10AFF21E00DF}"/>
              </a:ext>
            </a:extLst>
          </p:cNvPr>
          <p:cNvSpPr/>
          <p:nvPr/>
        </p:nvSpPr>
        <p:spPr>
          <a:xfrm>
            <a:off x="896020" y="2619136"/>
            <a:ext cx="1456607" cy="91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A2C72E-9B41-4DEC-BC4E-5E9578713DEC}"/>
              </a:ext>
            </a:extLst>
          </p:cNvPr>
          <p:cNvSpPr/>
          <p:nvPr/>
        </p:nvSpPr>
        <p:spPr>
          <a:xfrm>
            <a:off x="6479680" y="1264385"/>
            <a:ext cx="1456607" cy="91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E1D71-AB63-4DEE-9DF0-FA6C7F4BC06D}"/>
              </a:ext>
            </a:extLst>
          </p:cNvPr>
          <p:cNvSpPr txBox="1"/>
          <p:nvPr/>
        </p:nvSpPr>
        <p:spPr>
          <a:xfrm>
            <a:off x="6184836" y="822501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localhost:4200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FAD81A-F98F-4C02-AA48-21F3DE40AECD}"/>
              </a:ext>
            </a:extLst>
          </p:cNvPr>
          <p:cNvSpPr/>
          <p:nvPr/>
        </p:nvSpPr>
        <p:spPr>
          <a:xfrm>
            <a:off x="6705600" y="4095655"/>
            <a:ext cx="1456607" cy="91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90A32-8E96-4F8F-9B4F-54E4FB7D56DF}"/>
              </a:ext>
            </a:extLst>
          </p:cNvPr>
          <p:cNvSpPr txBox="1"/>
          <p:nvPr/>
        </p:nvSpPr>
        <p:spPr>
          <a:xfrm>
            <a:off x="6429404" y="5109612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localhost:3000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ABA7E9-32D5-4565-A635-0B069F327082}"/>
              </a:ext>
            </a:extLst>
          </p:cNvPr>
          <p:cNvCxnSpPr/>
          <p:nvPr/>
        </p:nvCxnSpPr>
        <p:spPr>
          <a:xfrm flipV="1">
            <a:off x="2352627" y="1456607"/>
            <a:ext cx="4127053" cy="14060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E229CC-F6B5-45AB-A552-B8F1E7287AE7}"/>
              </a:ext>
            </a:extLst>
          </p:cNvPr>
          <p:cNvCxnSpPr/>
          <p:nvPr/>
        </p:nvCxnSpPr>
        <p:spPr>
          <a:xfrm flipH="1">
            <a:off x="2352627" y="1868624"/>
            <a:ext cx="4127053" cy="13432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3EE25B-FFC5-4153-BBD7-3832C81CF04B}"/>
              </a:ext>
            </a:extLst>
          </p:cNvPr>
          <p:cNvCxnSpPr>
            <a:cxnSpLocks/>
          </p:cNvCxnSpPr>
          <p:nvPr/>
        </p:nvCxnSpPr>
        <p:spPr>
          <a:xfrm>
            <a:off x="2352627" y="3349737"/>
            <a:ext cx="4352973" cy="9335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B64499-68CB-4D8A-8B5C-9CE4E04FF2FF}"/>
              </a:ext>
            </a:extLst>
          </p:cNvPr>
          <p:cNvCxnSpPr>
            <a:cxnSpLocks/>
            <a:stCxn id="7" idx="1"/>
            <a:endCxn id="17" idx="3"/>
          </p:cNvCxnSpPr>
          <p:nvPr/>
        </p:nvCxnSpPr>
        <p:spPr>
          <a:xfrm flipH="1" flipV="1">
            <a:off x="2242348" y="3627733"/>
            <a:ext cx="4463252" cy="9274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2E48FE9-E620-4344-85B6-05D7D8486720}"/>
              </a:ext>
            </a:extLst>
          </p:cNvPr>
          <p:cNvSpPr/>
          <p:nvPr/>
        </p:nvSpPr>
        <p:spPr>
          <a:xfrm>
            <a:off x="1553102" y="3349737"/>
            <a:ext cx="689246" cy="555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225000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811F-FA07-4974-99F9-F8E76A60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051C-732C-489C-93FB-844C1C1DF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SCM: </a:t>
            </a:r>
            <a:r>
              <a:rPr lang="fr-FR" b="1" dirty="0"/>
              <a:t>git</a:t>
            </a:r>
          </a:p>
          <a:p>
            <a:r>
              <a:rPr lang="fr-FR" dirty="0"/>
              <a:t>IDE: </a:t>
            </a:r>
            <a:r>
              <a:rPr lang="fr-FR" b="1" dirty="0" err="1"/>
              <a:t>vscode</a:t>
            </a:r>
            <a:r>
              <a:rPr lang="fr-FR" dirty="0"/>
              <a:t>, </a:t>
            </a:r>
            <a:r>
              <a:rPr lang="fr-FR" dirty="0" err="1"/>
              <a:t>jetbrains</a:t>
            </a:r>
            <a:r>
              <a:rPr lang="fr-FR" dirty="0"/>
              <a:t>, </a:t>
            </a:r>
            <a:r>
              <a:rPr lang="fr-FR" dirty="0" err="1"/>
              <a:t>eclipse</a:t>
            </a:r>
            <a:endParaRPr lang="fr-FR" dirty="0"/>
          </a:p>
          <a:p>
            <a:r>
              <a:rPr lang="fr-FR" dirty="0"/>
              <a:t>navigateur: </a:t>
            </a:r>
            <a:r>
              <a:rPr lang="fr-FR" b="1" dirty="0"/>
              <a:t>chrome</a:t>
            </a:r>
            <a:r>
              <a:rPr lang="fr-FR" dirty="0"/>
              <a:t>, </a:t>
            </a:r>
            <a:r>
              <a:rPr lang="fr-FR" dirty="0" err="1"/>
              <a:t>edge</a:t>
            </a:r>
            <a:r>
              <a:rPr lang="fr-FR" dirty="0"/>
              <a:t>, safari, </a:t>
            </a:r>
            <a:r>
              <a:rPr lang="fr-FR" dirty="0" err="1"/>
              <a:t>firefox</a:t>
            </a:r>
            <a:endParaRPr lang="fr-FR" dirty="0"/>
          </a:p>
          <a:p>
            <a:r>
              <a:rPr lang="fr-FR" dirty="0" err="1"/>
              <a:t>node</a:t>
            </a:r>
            <a:r>
              <a:rPr lang="fr-FR" dirty="0"/>
              <a:t>: </a:t>
            </a:r>
            <a:r>
              <a:rPr lang="fr-FR" b="1" dirty="0"/>
              <a:t>volta</a:t>
            </a:r>
            <a:r>
              <a:rPr lang="fr-FR" dirty="0"/>
              <a:t>, </a:t>
            </a:r>
            <a:r>
              <a:rPr lang="fr-FR" dirty="0" err="1"/>
              <a:t>nvm</a:t>
            </a:r>
            <a:r>
              <a:rPr lang="fr-FR" dirty="0"/>
              <a:t>, </a:t>
            </a:r>
            <a:r>
              <a:rPr lang="fr-FR" dirty="0" err="1"/>
              <a:t>node</a:t>
            </a:r>
            <a:r>
              <a:rPr lang="fr-FR" dirty="0"/>
              <a:t> 18</a:t>
            </a:r>
          </a:p>
        </p:txBody>
      </p:sp>
    </p:spTree>
    <p:extLst>
      <p:ext uri="{BB962C8B-B14F-4D97-AF65-F5344CB8AC3E}">
        <p14:creationId xmlns:p14="http://schemas.microsoft.com/office/powerpoint/2010/main" val="3495940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9975A-194B-41D8-8807-CDEB9C40E71F}"/>
              </a:ext>
            </a:extLst>
          </p:cNvPr>
          <p:cNvSpPr/>
          <p:nvPr/>
        </p:nvSpPr>
        <p:spPr>
          <a:xfrm>
            <a:off x="500852" y="1870155"/>
            <a:ext cx="1911510" cy="169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serve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AFDB7C-BAEF-42CC-81DB-B8F71D041B78}"/>
              </a:ext>
            </a:extLst>
          </p:cNvPr>
          <p:cNvSpPr/>
          <p:nvPr/>
        </p:nvSpPr>
        <p:spPr>
          <a:xfrm>
            <a:off x="2963759" y="2260728"/>
            <a:ext cx="1176313" cy="698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lint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6D74D3-A23B-4DAB-B8A3-4E7A103E7C1D}"/>
              </a:ext>
            </a:extLst>
          </p:cNvPr>
          <p:cNvSpPr/>
          <p:nvPr/>
        </p:nvSpPr>
        <p:spPr>
          <a:xfrm>
            <a:off x="4691469" y="2260728"/>
            <a:ext cx="1176313" cy="698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62EAA5-BB27-4CF2-97DE-C8B6A8A0E5C7}"/>
              </a:ext>
            </a:extLst>
          </p:cNvPr>
          <p:cNvSpPr/>
          <p:nvPr/>
        </p:nvSpPr>
        <p:spPr>
          <a:xfrm>
            <a:off x="6324220" y="2260728"/>
            <a:ext cx="1176313" cy="698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e2e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686CAC-A7CE-4A4E-B5BE-C6D87B703B18}"/>
              </a:ext>
            </a:extLst>
          </p:cNvPr>
          <p:cNvSpPr/>
          <p:nvPr/>
        </p:nvSpPr>
        <p:spPr>
          <a:xfrm>
            <a:off x="8051930" y="1820376"/>
            <a:ext cx="1911510" cy="169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build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0585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E555-257F-4D17-A756-D345CEE7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niveaux de tests unitaires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959A-8142-4815-982F-A3E7FAEE9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Tests compile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Test </a:t>
            </a:r>
            <a:r>
              <a:rPr lang="fr-FR" dirty="0" err="1"/>
              <a:t>pass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Couverture de test a 100%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Les tests sont fonctionnelles</a:t>
            </a:r>
          </a:p>
        </p:txBody>
      </p:sp>
    </p:spTree>
    <p:extLst>
      <p:ext uri="{BB962C8B-B14F-4D97-AF65-F5344CB8AC3E}">
        <p14:creationId xmlns:p14="http://schemas.microsoft.com/office/powerpoint/2010/main" val="134782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BA0A88-0014-45DB-97B0-A464F54AFC6F}"/>
              </a:ext>
            </a:extLst>
          </p:cNvPr>
          <p:cNvCxnSpPr/>
          <p:nvPr/>
        </p:nvCxnSpPr>
        <p:spPr>
          <a:xfrm>
            <a:off x="473282" y="1626621"/>
            <a:ext cx="114001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1ADA83-C7C3-43E2-81AE-E8445F42B926}"/>
              </a:ext>
            </a:extLst>
          </p:cNvPr>
          <p:cNvCxnSpPr/>
          <p:nvPr/>
        </p:nvCxnSpPr>
        <p:spPr>
          <a:xfrm>
            <a:off x="652486" y="1433632"/>
            <a:ext cx="0" cy="4365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93582A-7381-4E61-92CE-214DA348B4D2}"/>
              </a:ext>
            </a:extLst>
          </p:cNvPr>
          <p:cNvSpPr txBox="1"/>
          <p:nvPr/>
        </p:nvSpPr>
        <p:spPr>
          <a:xfrm>
            <a:off x="220558" y="1870155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Netscape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FB48DC-38CB-4820-988A-33E062094740}"/>
              </a:ext>
            </a:extLst>
          </p:cNvPr>
          <p:cNvCxnSpPr/>
          <p:nvPr/>
        </p:nvCxnSpPr>
        <p:spPr>
          <a:xfrm>
            <a:off x="1902320" y="1364708"/>
            <a:ext cx="0" cy="5973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BE4AEB-AF64-4A53-A9CE-95ACB2F57799}"/>
              </a:ext>
            </a:extLst>
          </p:cNvPr>
          <p:cNvSpPr txBox="1"/>
          <p:nvPr/>
        </p:nvSpPr>
        <p:spPr>
          <a:xfrm>
            <a:off x="1516342" y="2072334"/>
            <a:ext cx="128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endParaRPr lang="fr-F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A830A1-08AF-4EB7-A306-DB764A1B6155}"/>
              </a:ext>
            </a:extLst>
          </p:cNvPr>
          <p:cNvCxnSpPr/>
          <p:nvPr/>
        </p:nvCxnSpPr>
        <p:spPr>
          <a:xfrm>
            <a:off x="2435337" y="1471173"/>
            <a:ext cx="0" cy="3484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FEE727-64D9-48B3-9B60-ED56EA152AD3}"/>
              </a:ext>
            </a:extLst>
          </p:cNvPr>
          <p:cNvSpPr txBox="1"/>
          <p:nvPr/>
        </p:nvSpPr>
        <p:spPr>
          <a:xfrm>
            <a:off x="2108965" y="75362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F8D7A4-3E45-4413-8637-A734AAD853ED}"/>
              </a:ext>
            </a:extLst>
          </p:cNvPr>
          <p:cNvCxnSpPr/>
          <p:nvPr/>
        </p:nvCxnSpPr>
        <p:spPr>
          <a:xfrm>
            <a:off x="3078633" y="1364708"/>
            <a:ext cx="0" cy="9235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0B5B698-522B-4B1E-8E70-05E0833452FE}"/>
              </a:ext>
            </a:extLst>
          </p:cNvPr>
          <p:cNvSpPr txBox="1"/>
          <p:nvPr/>
        </p:nvSpPr>
        <p:spPr>
          <a:xfrm>
            <a:off x="2761708" y="228370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1408A1-D178-4303-BEA8-A7A733F81688}"/>
              </a:ext>
            </a:extLst>
          </p:cNvPr>
          <p:cNvCxnSpPr/>
          <p:nvPr/>
        </p:nvCxnSpPr>
        <p:spPr>
          <a:xfrm>
            <a:off x="5945897" y="1364708"/>
            <a:ext cx="0" cy="7949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CCDA93-EA07-40ED-B98D-31E90011762C}"/>
              </a:ext>
            </a:extLst>
          </p:cNvPr>
          <p:cNvSpPr txBox="1"/>
          <p:nvPr/>
        </p:nvSpPr>
        <p:spPr>
          <a:xfrm>
            <a:off x="5679389" y="233182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0624F2-07CF-44EB-9C96-DA07859C84D8}"/>
              </a:ext>
            </a:extLst>
          </p:cNvPr>
          <p:cNvCxnSpPr/>
          <p:nvPr/>
        </p:nvCxnSpPr>
        <p:spPr>
          <a:xfrm>
            <a:off x="4654710" y="1148744"/>
            <a:ext cx="0" cy="11830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A6AE7F3-D2CF-4BE6-97A4-C926DA2B4112}"/>
              </a:ext>
            </a:extLst>
          </p:cNvPr>
          <p:cNvSpPr txBox="1"/>
          <p:nvPr/>
        </p:nvSpPr>
        <p:spPr>
          <a:xfrm>
            <a:off x="4498480" y="245371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2007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7071BD-8935-46CA-A8BD-AB4FEF919F9A}"/>
              </a:ext>
            </a:extLst>
          </p:cNvPr>
          <p:cNvCxnSpPr/>
          <p:nvPr/>
        </p:nvCxnSpPr>
        <p:spPr>
          <a:xfrm>
            <a:off x="8459349" y="1364708"/>
            <a:ext cx="0" cy="7076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B69E3BF-D620-4E2A-A396-04252E85CFCC}"/>
              </a:ext>
            </a:extLst>
          </p:cNvPr>
          <p:cNvSpPr txBox="1"/>
          <p:nvPr/>
        </p:nvSpPr>
        <p:spPr>
          <a:xfrm>
            <a:off x="8220410" y="228370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E2E48B-57B6-430F-A2E1-14EF95296F3C}"/>
              </a:ext>
            </a:extLst>
          </p:cNvPr>
          <p:cNvCxnSpPr/>
          <p:nvPr/>
        </p:nvCxnSpPr>
        <p:spPr>
          <a:xfrm>
            <a:off x="7212579" y="1121174"/>
            <a:ext cx="0" cy="12382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44A4D0-F600-405A-83C6-686ACC154E4E}"/>
              </a:ext>
            </a:extLst>
          </p:cNvPr>
          <p:cNvSpPr txBox="1"/>
          <p:nvPr/>
        </p:nvSpPr>
        <p:spPr>
          <a:xfrm>
            <a:off x="6860298" y="2416304"/>
            <a:ext cx="15203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 err="1"/>
              <a:t>typescript</a:t>
            </a:r>
            <a:endParaRPr lang="fr-FR" dirty="0"/>
          </a:p>
          <a:p>
            <a:r>
              <a:rPr lang="fr-FR" dirty="0"/>
              <a:t>import/export</a:t>
            </a:r>
          </a:p>
          <a:p>
            <a:r>
              <a:rPr lang="fr-FR" dirty="0"/>
              <a:t>let/</a:t>
            </a:r>
            <a:r>
              <a:rPr lang="fr-FR" dirty="0" err="1"/>
              <a:t>const</a:t>
            </a:r>
            <a:endParaRPr lang="fr-FR" dirty="0"/>
          </a:p>
          <a:p>
            <a:endParaRPr lang="fr-FR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692A20-FAD6-4A1A-A22F-F7292FD2F9DD}"/>
              </a:ext>
            </a:extLst>
          </p:cNvPr>
          <p:cNvCxnSpPr/>
          <p:nvPr/>
        </p:nvCxnSpPr>
        <p:spPr>
          <a:xfrm>
            <a:off x="5662541" y="1093605"/>
            <a:ext cx="0" cy="2632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D311A6E-6EEC-490D-ABE1-82FB96FD8EC1}"/>
              </a:ext>
            </a:extLst>
          </p:cNvPr>
          <p:cNvSpPr txBox="1"/>
          <p:nvPr/>
        </p:nvSpPr>
        <p:spPr>
          <a:xfrm>
            <a:off x="5334992" y="3797876"/>
            <a:ext cx="122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 err="1"/>
              <a:t>node</a:t>
            </a:r>
            <a:endParaRPr lang="fr-FR" dirty="0"/>
          </a:p>
          <a:p>
            <a:r>
              <a:rPr lang="fr-FR" dirty="0" err="1"/>
              <a:t>CommonJS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587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F357-68D1-49A0-98E4-EE2D99B8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npm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0A517-39CB-4DCA-8AC7-7AB3BFD49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init -y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&lt;lib&gt;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&lt;lib&gt; -D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886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EAB2-68A6-4F65-B068-A5DA150B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876C-37FB-479C-8622-7598A416F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init</a:t>
            </a:r>
          </a:p>
          <a:p>
            <a:r>
              <a:rPr lang="fr-FR" dirty="0"/>
              <a:t>git config --global user.name "Jean-Louis GUENEGO"</a:t>
            </a:r>
          </a:p>
          <a:p>
            <a:r>
              <a:rPr lang="fr-FR" dirty="0"/>
              <a:t>git config --global </a:t>
            </a:r>
            <a:r>
              <a:rPr lang="fr-FR" dirty="0" err="1"/>
              <a:t>user.email</a:t>
            </a:r>
            <a:r>
              <a:rPr lang="fr-FR" dirty="0"/>
              <a:t> jlguenego@gmail.com</a:t>
            </a:r>
          </a:p>
        </p:txBody>
      </p:sp>
    </p:spTree>
    <p:extLst>
      <p:ext uri="{BB962C8B-B14F-4D97-AF65-F5344CB8AC3E}">
        <p14:creationId xmlns:p14="http://schemas.microsoft.com/office/powerpoint/2010/main" val="346196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1033-0DB7-450F-9937-B8B331F8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16CC-AF79-4A04-97A9-9E81DDDA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Javascript Console </a:t>
            </a:r>
            <a:r>
              <a:rPr lang="fr-FR" dirty="0" err="1"/>
              <a:t>Util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  <a:p>
            <a:r>
              <a:rPr lang="fr-FR" dirty="0"/>
              <a:t>Git Graph</a:t>
            </a:r>
          </a:p>
          <a:p>
            <a:r>
              <a:rPr lang="fr-FR" dirty="0"/>
              <a:t>Javascript (ES6) Code </a:t>
            </a:r>
            <a:r>
              <a:rPr lang="fr-FR" dirty="0" err="1"/>
              <a:t>Snippet</a:t>
            </a:r>
            <a:endParaRPr lang="fr-FR" dirty="0"/>
          </a:p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Service</a:t>
            </a:r>
          </a:p>
          <a:p>
            <a:r>
              <a:rPr lang="fr-FR" dirty="0" err="1"/>
              <a:t>ESLint</a:t>
            </a:r>
            <a:endParaRPr lang="fr-FR" dirty="0"/>
          </a:p>
          <a:p>
            <a:r>
              <a:rPr lang="fr-FR" dirty="0"/>
              <a:t>Template String Converter</a:t>
            </a:r>
          </a:p>
          <a:p>
            <a:r>
              <a:rPr lang="fr-FR" dirty="0" err="1"/>
              <a:t>Typescript</a:t>
            </a:r>
            <a:r>
              <a:rPr lang="fr-FR" dirty="0"/>
              <a:t> Class </a:t>
            </a:r>
            <a:r>
              <a:rPr lang="fr-FR" dirty="0" err="1"/>
              <a:t>Organizer</a:t>
            </a:r>
            <a:endParaRPr lang="fr-FR" dirty="0"/>
          </a:p>
          <a:p>
            <a:r>
              <a:rPr lang="fr-FR" dirty="0" err="1"/>
              <a:t>Surround</a:t>
            </a:r>
            <a:r>
              <a:rPr lang="fr-FR" dirty="0"/>
              <a:t> :  (</a:t>
            </a:r>
            <a:r>
              <a:rPr lang="fr-FR" dirty="0" err="1"/>
              <a:t>try</a:t>
            </a:r>
            <a:r>
              <a:rPr lang="fr-FR" dirty="0"/>
              <a:t> catch)</a:t>
            </a:r>
          </a:p>
        </p:txBody>
      </p:sp>
    </p:spTree>
    <p:extLst>
      <p:ext uri="{BB962C8B-B14F-4D97-AF65-F5344CB8AC3E}">
        <p14:creationId xmlns:p14="http://schemas.microsoft.com/office/powerpoint/2010/main" val="307686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5BE8D0-8401-4226-BB0F-A9EBC2C4A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1607995" cy="2880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60CDEB-E6B6-480C-A4EB-948864F5D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700808"/>
            <a:ext cx="1615692" cy="2880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9509AD-9A11-4AC1-93D3-58D11251C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80" y="1700808"/>
            <a:ext cx="1626150" cy="2880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54CFDE-2BF1-4A5C-B020-30913D7BE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997" y="1700808"/>
            <a:ext cx="1598964" cy="288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4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C692-CCB6-4340-BE16-FD5B9948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AEC5-20AF-4918-A602-323B7BD2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Modules </a:t>
            </a:r>
            <a:r>
              <a:rPr lang="fr-FR" dirty="0" err="1"/>
              <a:t>angular</a:t>
            </a:r>
            <a:r>
              <a:rPr lang="fr-FR" dirty="0"/>
              <a:t> : @</a:t>
            </a:r>
            <a:r>
              <a:rPr lang="fr-FR" dirty="0" err="1"/>
              <a:t>NgModule</a:t>
            </a:r>
            <a:endParaRPr lang="fr-FR" dirty="0"/>
          </a:p>
          <a:p>
            <a:pPr lvl="1"/>
            <a:r>
              <a:rPr lang="fr-FR" dirty="0"/>
              <a:t>composants, directives, pipes</a:t>
            </a:r>
          </a:p>
          <a:p>
            <a:pPr lvl="1"/>
            <a:r>
              <a:rPr lang="fr-FR" dirty="0"/>
              <a:t>injecteur</a:t>
            </a:r>
          </a:p>
          <a:p>
            <a:r>
              <a:rPr lang="fr-FR" dirty="0"/>
              <a:t>Composant : @Component</a:t>
            </a:r>
          </a:p>
          <a:p>
            <a:pPr lvl="1"/>
            <a:r>
              <a:rPr lang="fr-FR" dirty="0"/>
              <a:t>Visuel, Intelligent, Communicatif</a:t>
            </a:r>
          </a:p>
          <a:p>
            <a:r>
              <a:rPr lang="fr-FR" dirty="0"/>
              <a:t>Directive : @Directive</a:t>
            </a:r>
          </a:p>
          <a:p>
            <a:r>
              <a:rPr lang="fr-FR" dirty="0"/>
              <a:t>Pipe : @Pipe</a:t>
            </a:r>
          </a:p>
          <a:p>
            <a:r>
              <a:rPr lang="fr-FR" dirty="0"/>
              <a:t>Service : @Injectable</a:t>
            </a:r>
          </a:p>
        </p:txBody>
      </p:sp>
    </p:spTree>
    <p:extLst>
      <p:ext uri="{BB962C8B-B14F-4D97-AF65-F5344CB8AC3E}">
        <p14:creationId xmlns:p14="http://schemas.microsoft.com/office/powerpoint/2010/main" val="356239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E96AF2-6BFA-4110-A90B-B836D931F22C}"/>
              </a:ext>
            </a:extLst>
          </p:cNvPr>
          <p:cNvSpPr/>
          <p:nvPr/>
        </p:nvSpPr>
        <p:spPr>
          <a:xfrm>
            <a:off x="4549025" y="1043059"/>
            <a:ext cx="1295783" cy="79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9B4E9B-E78C-42FE-8FE9-676341067AE3}"/>
              </a:ext>
            </a:extLst>
          </p:cNvPr>
          <p:cNvSpPr/>
          <p:nvPr/>
        </p:nvSpPr>
        <p:spPr>
          <a:xfrm>
            <a:off x="4549025" y="2435336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0770F7-00DF-408B-A2A3-47365A0AE9CB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196917" y="1837990"/>
            <a:ext cx="0" cy="5973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D87CBAE-E617-41CC-A428-7887069C4B0E}"/>
              </a:ext>
            </a:extLst>
          </p:cNvPr>
          <p:cNvSpPr/>
          <p:nvPr/>
        </p:nvSpPr>
        <p:spPr>
          <a:xfrm>
            <a:off x="709158" y="395168"/>
            <a:ext cx="1064502" cy="4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7D2EE-D1E0-4065-AB23-47314879A36D}"/>
              </a:ext>
            </a:extLst>
          </p:cNvPr>
          <p:cNvSpPr/>
          <p:nvPr/>
        </p:nvSpPr>
        <p:spPr>
          <a:xfrm>
            <a:off x="6543244" y="928185"/>
            <a:ext cx="1410658" cy="396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D16DBF-863C-408C-8275-BCF060215785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1773660" y="641382"/>
            <a:ext cx="2775365" cy="799143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D08AD0-D43F-4BDD-BE91-40D78A34B7BC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5844808" y="1126535"/>
            <a:ext cx="698436" cy="31399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04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357</Words>
  <Application>Microsoft Office PowerPoint</Application>
  <PresentationFormat>Widescreen</PresentationFormat>
  <Paragraphs>176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Notes </vt:lpstr>
      <vt:lpstr>logiciels</vt:lpstr>
      <vt:lpstr>PowerPoint Presentation</vt:lpstr>
      <vt:lpstr>npm</vt:lpstr>
      <vt:lpstr>git</vt:lpstr>
      <vt:lpstr>Vscode extensions</vt:lpstr>
      <vt:lpstr>PowerPoint Presentation</vt:lpstr>
      <vt:lpstr>Artefacts</vt:lpstr>
      <vt:lpstr>PowerPoint Presentation</vt:lpstr>
      <vt:lpstr>PowerPoint Presentation</vt:lpstr>
      <vt:lpstr>Commande ng</vt:lpstr>
      <vt:lpstr>PowerPoint Presentation</vt:lpstr>
      <vt:lpstr>PowerPoint Presentation</vt:lpstr>
      <vt:lpstr>PowerPoint Presentation</vt:lpstr>
      <vt:lpstr>observables</vt:lpstr>
      <vt:lpstr>observables</vt:lpstr>
      <vt:lpstr>PowerPoint Presentation</vt:lpstr>
      <vt:lpstr>PowerPoint Presentation</vt:lpstr>
      <vt:lpstr>PowerPoint Presentation</vt:lpstr>
      <vt:lpstr>PowerPoint Presentation</vt:lpstr>
      <vt:lpstr>4 niveaux de tests unitaires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</dc:title>
  <dc:creator>jlouis</dc:creator>
  <cp:lastModifiedBy>jlouis</cp:lastModifiedBy>
  <cp:revision>32</cp:revision>
  <dcterms:created xsi:type="dcterms:W3CDTF">2023-05-22T10:06:52Z</dcterms:created>
  <dcterms:modified xsi:type="dcterms:W3CDTF">2023-05-25T15:14:17Z</dcterms:modified>
</cp:coreProperties>
</file>