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1" r:id="rId16"/>
    <p:sldId id="270" r:id="rId17"/>
    <p:sldId id="272" r:id="rId18"/>
    <p:sldId id="273" r:id="rId19"/>
    <p:sldId id="274" r:id="rId20"/>
    <p:sldId id="275" r:id="rId21"/>
    <p:sldId id="278" r:id="rId22"/>
    <p:sldId id="279" r:id="rId23"/>
    <p:sldId id="276" r:id="rId24"/>
    <p:sldId id="277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AA47-8961-4870-B92A-7CFD290EE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898A7-E97F-4FA6-9699-673828ECB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B7CB-0DF7-49FA-8B79-03F61203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E900-25F8-49B8-A4CA-926049FC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17EB1-D564-4CB4-A5BB-E9AE0D57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3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5A2-3073-4EDC-A9CA-31F1508A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2E813-AE68-43A5-9020-C3DF59172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5381-F520-4858-AD76-784C1D26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63F6D-190E-41B4-A165-F3263779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B146-33D1-4708-AC65-45EFEC50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2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A2C03-DCD5-42F1-9E7C-465564201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1945E-1E06-4C36-8775-032C1486C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4400-FFFD-4D1D-A13C-9357BC04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60EE-237F-4C21-8F07-917C116F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A80B7-0C83-4716-A1B5-02C48871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19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2E51-12F9-4611-A7EF-881A43DA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B1C3-1ED2-4356-B0A8-4909FD49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7989-5F15-4421-9F40-42B4CD5E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8B78-6576-4B0D-9DFE-44DA05F5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DEC-96A7-4574-BB1F-A1D96A9D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42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EA2E-1120-44E3-94D3-A03BEBD0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F5263-7E6C-41B4-9499-C73B1A9F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6297-C561-46B1-B5D1-9EA632EF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2FDC3-7C18-4A26-8BF0-9863F835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A057-B4BE-4A4D-9972-D1C300FA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13A8-3DD4-41FB-94C3-C8A752D1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E969-9ECF-49F3-B6CD-F73CA7660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24D63-644B-492C-9E31-9E6BF209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7730A-FD4E-42E8-A155-E36F680B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6F530-16DC-4A8A-88C9-F119E0E2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9E5CF-A2A9-4333-89CB-F178B7E9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3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25D9-22DB-42C6-8AB6-00C21964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B6884-4070-4B3A-968B-47A069A8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3E4F4-4254-4DFA-9914-65A46C8ED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03E4C-7B4D-4F3D-BBFA-F89090A25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6CB3F-F2C7-4AA1-A91D-34E6FCCB5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69A48-0C93-45E9-BFDD-2A636F86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BE647-DB46-4F74-9F1A-61296CB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36746-7811-47C0-A5C4-07EBEF9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4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A91D-D285-4E44-96C6-4261328A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36FF0-6F7F-459F-A5E8-98746D8A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47D64-0EEF-4CEB-A887-2DDE1496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03D57-F5E9-44F0-B865-F75D5963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21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59DDD-0F21-45BE-A523-429FB87F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F37D0-F7E3-4AE1-8778-881D4842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E6478-3147-4C79-ABCD-9258B034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5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CAEA-19D5-4C62-BD5B-196F2030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B3E0-C5EF-4299-A1A8-E558221FB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04AF0-CE4F-4D0D-92B8-5AC119DEC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6CD3-7162-44EC-BD88-65CD55CC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D1A4D-46BD-4E7C-8924-5849A9CD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42B17-BAEA-4DA9-BC9A-230A8EC8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47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CF14-94FF-475B-BDAC-7D1F80EB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5758C-3632-4E5F-A671-369B66D11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44F9D-53A1-40AA-BBD1-75C433DA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33817-B675-43A0-9A3A-FC29D33D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BC5F7-4104-467C-B033-7EF2948C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0AD76-5F28-4BBA-AEA5-D2C6053F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71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96C42-945A-4730-B358-EEBF5CCF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DEA0C-178F-4088-8CDB-7E9F99DB7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A048-E876-459F-93D7-A54255710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6829-5B91-4E34-B6B5-AC333262B10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3AAF1-1950-41AC-A193-489F62C7E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4DFA-2255-4949-B0C7-8B3D903A9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D6EC-4152-4111-82D3-0ECD951D4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8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m2.keymetrics.io/" TargetMode="External"/><Relationship Id="rId3" Type="http://schemas.openxmlformats.org/officeDocument/2006/relationships/hyperlink" Target="https://flexboxfroggy.com/#fr" TargetMode="External"/><Relationship Id="rId7" Type="http://schemas.openxmlformats.org/officeDocument/2006/relationships/hyperlink" Target="https://www.typescriptlang.org/" TargetMode="External"/><Relationship Id="rId2" Type="http://schemas.openxmlformats.org/officeDocument/2006/relationships/hyperlink" Target="https://css-trick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factoring.guru/" TargetMode="External"/><Relationship Id="rId5" Type="http://schemas.openxmlformats.org/officeDocument/2006/relationships/hyperlink" Target="https://lawsofux.com/" TargetMode="External"/><Relationship Id="rId4" Type="http://schemas.openxmlformats.org/officeDocument/2006/relationships/hyperlink" Target="https://css-tricks.com/snippets/css/a-guide-to-flexbox/" TargetMode="External"/><Relationship Id="rId9" Type="http://schemas.openxmlformats.org/officeDocument/2006/relationships/hyperlink" Target="https://nest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DD02-76DE-4D81-A8BB-ECB2E6BBA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0F2A4-61D3-4066-8303-8F68DF1FD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76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DC78-9DD6-47FC-B3BB-3EA74EBE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EA4A-2A77-43A9-99C7-778C1E82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Suzan</a:t>
            </a:r>
            <a:r>
              <a:rPr lang="fr-FR" dirty="0"/>
              <a:t> </a:t>
            </a:r>
            <a:r>
              <a:rPr lang="fr-FR" dirty="0" err="1"/>
              <a:t>Weinshenk</a:t>
            </a:r>
            <a:r>
              <a:rPr lang="fr-FR" dirty="0"/>
              <a:t> (les 100 choses que tous les designers doivent savoir SUR LES GENS)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24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B4E2-7B94-409F-86E9-23734F54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Artefacts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6088-1B66-4750-814D-7E5044D1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Module (@</a:t>
            </a:r>
            <a:r>
              <a:rPr lang="en-US" strike="sngStrike" dirty="0" err="1"/>
              <a:t>NgModules</a:t>
            </a:r>
            <a:r>
              <a:rPr lang="en-US" strike="sngStrike" dirty="0"/>
              <a:t>)</a:t>
            </a:r>
          </a:p>
          <a:p>
            <a:r>
              <a:rPr lang="en-US" strike="sngStrike" dirty="0" err="1"/>
              <a:t>Composant</a:t>
            </a:r>
            <a:r>
              <a:rPr lang="en-US" strike="sngStrike" dirty="0"/>
              <a:t> (@Component)</a:t>
            </a:r>
          </a:p>
          <a:p>
            <a:r>
              <a:rPr lang="en-US" dirty="0"/>
              <a:t>Directive (@Directive)</a:t>
            </a:r>
          </a:p>
          <a:p>
            <a:r>
              <a:rPr lang="en-US" strike="sngStrike" dirty="0"/>
              <a:t>Pipe (@Pipe)</a:t>
            </a:r>
          </a:p>
          <a:p>
            <a:r>
              <a:rPr lang="en-US" strike="sngStrike" dirty="0"/>
              <a:t>Service (@Injectable)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45814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785E-3039-4280-90E1-59777C5C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4BB38B-2787-4871-BEC1-A5DAF12191FB}"/>
              </a:ext>
            </a:extLst>
          </p:cNvPr>
          <p:cNvSpPr/>
          <p:nvPr/>
        </p:nvSpPr>
        <p:spPr>
          <a:xfrm>
            <a:off x="4473019" y="1828800"/>
            <a:ext cx="2191732" cy="9473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2C2FD-259A-483E-BEE0-7641A7C9B1B3}"/>
              </a:ext>
            </a:extLst>
          </p:cNvPr>
          <p:cNvSpPr/>
          <p:nvPr/>
        </p:nvSpPr>
        <p:spPr>
          <a:xfrm>
            <a:off x="2719633" y="3247534"/>
            <a:ext cx="2191732" cy="92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DCB25C-9B1A-474E-A459-621776B9831C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3815499" y="2637451"/>
            <a:ext cx="978492" cy="6100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952ED2-83A3-40EB-BC3B-C4A777AA73A1}"/>
              </a:ext>
            </a:extLst>
          </p:cNvPr>
          <p:cNvSpPr/>
          <p:nvPr/>
        </p:nvSpPr>
        <p:spPr>
          <a:xfrm>
            <a:off x="6028441" y="3247534"/>
            <a:ext cx="2238866" cy="92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653A6-3533-4AC8-BB94-9D6BE20FB250}"/>
              </a:ext>
            </a:extLst>
          </p:cNvPr>
          <p:cNvCxnSpPr>
            <a:stCxn id="8" idx="0"/>
            <a:endCxn id="4" idx="5"/>
          </p:cNvCxnSpPr>
          <p:nvPr/>
        </p:nvCxnSpPr>
        <p:spPr>
          <a:xfrm flipH="1" flipV="1">
            <a:off x="6343779" y="2637451"/>
            <a:ext cx="804095" cy="6100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0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429997-DDC7-4A97-9ACE-842FAB30BFCA}"/>
              </a:ext>
            </a:extLst>
          </p:cNvPr>
          <p:cNvSpPr/>
          <p:nvPr/>
        </p:nvSpPr>
        <p:spPr>
          <a:xfrm>
            <a:off x="579748" y="1065229"/>
            <a:ext cx="3308809" cy="4463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60A76-09F2-47A9-837D-35E5C281A94A}"/>
              </a:ext>
            </a:extLst>
          </p:cNvPr>
          <p:cNvSpPr/>
          <p:nvPr/>
        </p:nvSpPr>
        <p:spPr>
          <a:xfrm>
            <a:off x="579748" y="1065229"/>
            <a:ext cx="3308809" cy="7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99D29-B959-4BB1-8CE9-6E33458F9352}"/>
              </a:ext>
            </a:extLst>
          </p:cNvPr>
          <p:cNvSpPr/>
          <p:nvPr/>
        </p:nvSpPr>
        <p:spPr>
          <a:xfrm>
            <a:off x="579748" y="4765250"/>
            <a:ext cx="3308809" cy="7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24717-CD91-41DA-A5D8-E4E503A75957}"/>
              </a:ext>
            </a:extLst>
          </p:cNvPr>
          <p:cNvSpPr/>
          <p:nvPr/>
        </p:nvSpPr>
        <p:spPr>
          <a:xfrm>
            <a:off x="688157" y="1206631"/>
            <a:ext cx="523187" cy="48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15916-67D7-4ED5-B376-6E450C771EAB}"/>
              </a:ext>
            </a:extLst>
          </p:cNvPr>
          <p:cNvSpPr txBox="1"/>
          <p:nvPr/>
        </p:nvSpPr>
        <p:spPr>
          <a:xfrm>
            <a:off x="1211344" y="126234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AE78A-A1D9-4425-978A-30AD55D135B5}"/>
              </a:ext>
            </a:extLst>
          </p:cNvPr>
          <p:cNvSpPr txBox="1"/>
          <p:nvPr/>
        </p:nvSpPr>
        <p:spPr>
          <a:xfrm>
            <a:off x="900260" y="2650693"/>
            <a:ext cx="273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Gérer efficacement votre stock d’outils de jardin.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195807-68B9-4CBF-A593-56BD30F4952A}"/>
              </a:ext>
            </a:extLst>
          </p:cNvPr>
          <p:cNvSpPr/>
          <p:nvPr/>
        </p:nvSpPr>
        <p:spPr>
          <a:xfrm>
            <a:off x="1399879" y="3360656"/>
            <a:ext cx="1668545" cy="584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34C17-A57F-4971-923C-D27A40743408}"/>
              </a:ext>
            </a:extLst>
          </p:cNvPr>
          <p:cNvSpPr/>
          <p:nvPr/>
        </p:nvSpPr>
        <p:spPr>
          <a:xfrm>
            <a:off x="6047295" y="758858"/>
            <a:ext cx="1597843" cy="76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4E6AF3-FE33-47EC-9141-3DA60513EF3F}"/>
              </a:ext>
            </a:extLst>
          </p:cNvPr>
          <p:cNvSpPr/>
          <p:nvPr/>
        </p:nvSpPr>
        <p:spPr>
          <a:xfrm>
            <a:off x="6209907" y="2102178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40E0C5-A2C2-40F7-AD02-68256E58E832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6846217" y="1522429"/>
            <a:ext cx="0" cy="57974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9DFA4F5-8DDE-420D-8833-AC1E76F83EF7}"/>
              </a:ext>
            </a:extLst>
          </p:cNvPr>
          <p:cNvSpPr/>
          <p:nvPr/>
        </p:nvSpPr>
        <p:spPr>
          <a:xfrm>
            <a:off x="9089010" y="749431"/>
            <a:ext cx="1597843" cy="76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0D5E08-88D1-48FE-9FC1-7D9D34CCC97D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7645138" y="1131217"/>
            <a:ext cx="1443872" cy="94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9856086-66CC-4145-9EA8-680247C33FB9}"/>
              </a:ext>
            </a:extLst>
          </p:cNvPr>
          <p:cNvSpPr/>
          <p:nvPr/>
        </p:nvSpPr>
        <p:spPr>
          <a:xfrm>
            <a:off x="4280947" y="5698504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92B682-FF08-4B4B-936C-C4ECDD3E06EF}"/>
              </a:ext>
            </a:extLst>
          </p:cNvPr>
          <p:cNvSpPr/>
          <p:nvPr/>
        </p:nvSpPr>
        <p:spPr>
          <a:xfrm>
            <a:off x="4280947" y="4848520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57DB7D-6C36-4F20-8EAF-102E14BA9A1E}"/>
              </a:ext>
            </a:extLst>
          </p:cNvPr>
          <p:cNvSpPr/>
          <p:nvPr/>
        </p:nvSpPr>
        <p:spPr>
          <a:xfrm>
            <a:off x="4280946" y="3998536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523777-D320-49A5-9F68-96D36A01D229}"/>
              </a:ext>
            </a:extLst>
          </p:cNvPr>
          <p:cNvSpPr/>
          <p:nvPr/>
        </p:nvSpPr>
        <p:spPr>
          <a:xfrm>
            <a:off x="4708688" y="2799761"/>
            <a:ext cx="1597843" cy="76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3A33C4-67BB-4469-95AD-10FDAE482126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4917256" y="3563332"/>
            <a:ext cx="590354" cy="43520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9099E-352F-4814-BD03-7E784D54078F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4917257" y="3563332"/>
            <a:ext cx="590353" cy="12851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53A965-7492-4B49-817A-E58CDB663278}"/>
              </a:ext>
            </a:extLst>
          </p:cNvPr>
          <p:cNvCxnSpPr>
            <a:stCxn id="19" idx="0"/>
            <a:endCxn id="22" idx="2"/>
          </p:cNvCxnSpPr>
          <p:nvPr/>
        </p:nvCxnSpPr>
        <p:spPr>
          <a:xfrm flipV="1">
            <a:off x="4917257" y="3563332"/>
            <a:ext cx="590353" cy="21351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4F347D-4951-4396-AB2C-0736B40B7732}"/>
              </a:ext>
            </a:extLst>
          </p:cNvPr>
          <p:cNvCxnSpPr>
            <a:stCxn id="22" idx="0"/>
            <a:endCxn id="11" idx="1"/>
          </p:cNvCxnSpPr>
          <p:nvPr/>
        </p:nvCxnSpPr>
        <p:spPr>
          <a:xfrm flipV="1">
            <a:off x="5507610" y="1140644"/>
            <a:ext cx="539685" cy="165911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6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429997-DDC7-4A97-9ACE-842FAB30BFCA}"/>
              </a:ext>
            </a:extLst>
          </p:cNvPr>
          <p:cNvSpPr/>
          <p:nvPr/>
        </p:nvSpPr>
        <p:spPr>
          <a:xfrm>
            <a:off x="579748" y="1065229"/>
            <a:ext cx="3308809" cy="4463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60A76-09F2-47A9-837D-35E5C281A94A}"/>
              </a:ext>
            </a:extLst>
          </p:cNvPr>
          <p:cNvSpPr/>
          <p:nvPr/>
        </p:nvSpPr>
        <p:spPr>
          <a:xfrm>
            <a:off x="579748" y="1065229"/>
            <a:ext cx="3308809" cy="7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99D29-B959-4BB1-8CE9-6E33458F9352}"/>
              </a:ext>
            </a:extLst>
          </p:cNvPr>
          <p:cNvSpPr/>
          <p:nvPr/>
        </p:nvSpPr>
        <p:spPr>
          <a:xfrm>
            <a:off x="579748" y="4765250"/>
            <a:ext cx="3308809" cy="7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24717-CD91-41DA-A5D8-E4E503A75957}"/>
              </a:ext>
            </a:extLst>
          </p:cNvPr>
          <p:cNvSpPr/>
          <p:nvPr/>
        </p:nvSpPr>
        <p:spPr>
          <a:xfrm>
            <a:off x="688157" y="1206631"/>
            <a:ext cx="523187" cy="48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15916-67D7-4ED5-B376-6E450C771EAB}"/>
              </a:ext>
            </a:extLst>
          </p:cNvPr>
          <p:cNvSpPr txBox="1"/>
          <p:nvPr/>
        </p:nvSpPr>
        <p:spPr>
          <a:xfrm>
            <a:off x="1211344" y="126234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AE78A-A1D9-4425-978A-30AD55D135B5}"/>
              </a:ext>
            </a:extLst>
          </p:cNvPr>
          <p:cNvSpPr txBox="1"/>
          <p:nvPr/>
        </p:nvSpPr>
        <p:spPr>
          <a:xfrm>
            <a:off x="900260" y="2650693"/>
            <a:ext cx="273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Gérer efficacement votre stock d’outils de jardin.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195807-68B9-4CBF-A593-56BD30F4952A}"/>
              </a:ext>
            </a:extLst>
          </p:cNvPr>
          <p:cNvSpPr/>
          <p:nvPr/>
        </p:nvSpPr>
        <p:spPr>
          <a:xfrm>
            <a:off x="1399879" y="3360656"/>
            <a:ext cx="1668545" cy="584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34C17-A57F-4971-923C-D27A40743408}"/>
              </a:ext>
            </a:extLst>
          </p:cNvPr>
          <p:cNvSpPr/>
          <p:nvPr/>
        </p:nvSpPr>
        <p:spPr>
          <a:xfrm>
            <a:off x="6047295" y="758858"/>
            <a:ext cx="1597843" cy="76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4E6AF3-FE33-47EC-9141-3DA60513EF3F}"/>
              </a:ext>
            </a:extLst>
          </p:cNvPr>
          <p:cNvSpPr/>
          <p:nvPr/>
        </p:nvSpPr>
        <p:spPr>
          <a:xfrm>
            <a:off x="6209907" y="2102178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40E0C5-A2C2-40F7-AD02-68256E58E832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6846217" y="1522429"/>
            <a:ext cx="0" cy="57974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9DFA4F5-8DDE-420D-8833-AC1E76F83EF7}"/>
              </a:ext>
            </a:extLst>
          </p:cNvPr>
          <p:cNvSpPr/>
          <p:nvPr/>
        </p:nvSpPr>
        <p:spPr>
          <a:xfrm>
            <a:off x="9089010" y="749431"/>
            <a:ext cx="1597843" cy="76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0D5E08-88D1-48FE-9FC1-7D9D34CCC97D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7645138" y="1131217"/>
            <a:ext cx="1443872" cy="94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9856086-66CC-4145-9EA8-680247C33FB9}"/>
              </a:ext>
            </a:extLst>
          </p:cNvPr>
          <p:cNvSpPr/>
          <p:nvPr/>
        </p:nvSpPr>
        <p:spPr>
          <a:xfrm>
            <a:off x="4280947" y="5698504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92B682-FF08-4B4B-936C-C4ECDD3E06EF}"/>
              </a:ext>
            </a:extLst>
          </p:cNvPr>
          <p:cNvSpPr/>
          <p:nvPr/>
        </p:nvSpPr>
        <p:spPr>
          <a:xfrm>
            <a:off x="4280947" y="4848520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57DB7D-6C36-4F20-8EAF-102E14BA9A1E}"/>
              </a:ext>
            </a:extLst>
          </p:cNvPr>
          <p:cNvSpPr/>
          <p:nvPr/>
        </p:nvSpPr>
        <p:spPr>
          <a:xfrm>
            <a:off x="4280946" y="3998536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523777-D320-49A5-9F68-96D36A01D229}"/>
              </a:ext>
            </a:extLst>
          </p:cNvPr>
          <p:cNvSpPr/>
          <p:nvPr/>
        </p:nvSpPr>
        <p:spPr>
          <a:xfrm>
            <a:off x="4708688" y="2799761"/>
            <a:ext cx="1597843" cy="76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3A33C4-67BB-4469-95AD-10FDAE482126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4917256" y="3563332"/>
            <a:ext cx="590354" cy="43520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9099E-352F-4814-BD03-7E784D54078F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4917257" y="3563332"/>
            <a:ext cx="590353" cy="12851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53A965-7492-4B49-817A-E58CDB663278}"/>
              </a:ext>
            </a:extLst>
          </p:cNvPr>
          <p:cNvCxnSpPr>
            <a:stCxn id="19" idx="0"/>
            <a:endCxn id="22" idx="2"/>
          </p:cNvCxnSpPr>
          <p:nvPr/>
        </p:nvCxnSpPr>
        <p:spPr>
          <a:xfrm flipV="1">
            <a:off x="4917257" y="3563332"/>
            <a:ext cx="590353" cy="21351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4F347D-4951-4396-AB2C-0736B40B7732}"/>
              </a:ext>
            </a:extLst>
          </p:cNvPr>
          <p:cNvCxnSpPr>
            <a:stCxn id="22" idx="0"/>
            <a:endCxn id="11" idx="1"/>
          </p:cNvCxnSpPr>
          <p:nvPr/>
        </p:nvCxnSpPr>
        <p:spPr>
          <a:xfrm flipV="1">
            <a:off x="5507610" y="1140644"/>
            <a:ext cx="539685" cy="165911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64612A4-95E0-454B-B579-465F61FF8802}"/>
              </a:ext>
            </a:extLst>
          </p:cNvPr>
          <p:cNvSpPr/>
          <p:nvPr/>
        </p:nvSpPr>
        <p:spPr>
          <a:xfrm>
            <a:off x="8043812" y="4282126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7623D3-96E2-494B-87B5-8C53438DDAC1}"/>
              </a:ext>
            </a:extLst>
          </p:cNvPr>
          <p:cNvSpPr/>
          <p:nvPr/>
        </p:nvSpPr>
        <p:spPr>
          <a:xfrm>
            <a:off x="8043812" y="5147035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1AB0A-38CC-402B-9E74-A02A30AD5641}"/>
              </a:ext>
            </a:extLst>
          </p:cNvPr>
          <p:cNvSpPr txBox="1"/>
          <p:nvPr/>
        </p:nvSpPr>
        <p:spPr>
          <a:xfrm>
            <a:off x="8243048" y="3283555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767FD9-7309-4CC1-B189-B23E5D1AA0D3}"/>
              </a:ext>
            </a:extLst>
          </p:cNvPr>
          <p:cNvCxnSpPr>
            <a:stCxn id="23" idx="0"/>
            <a:endCxn id="11" idx="2"/>
          </p:cNvCxnSpPr>
          <p:nvPr/>
        </p:nvCxnSpPr>
        <p:spPr>
          <a:xfrm flipH="1" flipV="1">
            <a:off x="6846217" y="1522429"/>
            <a:ext cx="1833905" cy="275969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75CEC0-FCA1-4BDA-AB8F-0F111DA22973}"/>
              </a:ext>
            </a:extLst>
          </p:cNvPr>
          <p:cNvCxnSpPr>
            <a:stCxn id="25" idx="0"/>
            <a:endCxn id="11" idx="2"/>
          </p:cNvCxnSpPr>
          <p:nvPr/>
        </p:nvCxnSpPr>
        <p:spPr>
          <a:xfrm flipH="1" flipV="1">
            <a:off x="6846217" y="1522429"/>
            <a:ext cx="1833905" cy="36246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86687E3-E1FD-40BD-A555-7FDAA9BB4CDB}"/>
              </a:ext>
            </a:extLst>
          </p:cNvPr>
          <p:cNvSpPr/>
          <p:nvPr/>
        </p:nvSpPr>
        <p:spPr>
          <a:xfrm>
            <a:off x="8994649" y="4725857"/>
            <a:ext cx="1445536" cy="6975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D32826-C230-4150-83A3-A3C0D6776466}"/>
              </a:ext>
            </a:extLst>
          </p:cNvPr>
          <p:cNvSpPr/>
          <p:nvPr/>
        </p:nvSpPr>
        <p:spPr>
          <a:xfrm>
            <a:off x="9887931" y="1337764"/>
            <a:ext cx="1445536" cy="6975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</p:spTree>
    <p:extLst>
      <p:ext uri="{BB962C8B-B14F-4D97-AF65-F5344CB8AC3E}">
        <p14:creationId xmlns:p14="http://schemas.microsoft.com/office/powerpoint/2010/main" val="258554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634C17-A57F-4971-923C-D27A40743408}"/>
              </a:ext>
            </a:extLst>
          </p:cNvPr>
          <p:cNvSpPr/>
          <p:nvPr/>
        </p:nvSpPr>
        <p:spPr>
          <a:xfrm>
            <a:off x="5884683" y="1090309"/>
            <a:ext cx="1597843" cy="76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4E6AF3-FE33-47EC-9141-3DA60513EF3F}"/>
              </a:ext>
            </a:extLst>
          </p:cNvPr>
          <p:cNvSpPr/>
          <p:nvPr/>
        </p:nvSpPr>
        <p:spPr>
          <a:xfrm>
            <a:off x="6209907" y="2102178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40E0C5-A2C2-40F7-AD02-68256E58E832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H="1" flipV="1">
            <a:off x="6683605" y="1853880"/>
            <a:ext cx="162612" cy="2482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9DFA4F5-8DDE-420D-8833-AC1E76F83EF7}"/>
              </a:ext>
            </a:extLst>
          </p:cNvPr>
          <p:cNvSpPr/>
          <p:nvPr/>
        </p:nvSpPr>
        <p:spPr>
          <a:xfrm>
            <a:off x="9089010" y="749431"/>
            <a:ext cx="1597843" cy="76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0D5E08-88D1-48FE-9FC1-7D9D34CCC97D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7482526" y="1131217"/>
            <a:ext cx="1606484" cy="34087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9856086-66CC-4145-9EA8-680247C33FB9}"/>
              </a:ext>
            </a:extLst>
          </p:cNvPr>
          <p:cNvSpPr/>
          <p:nvPr/>
        </p:nvSpPr>
        <p:spPr>
          <a:xfrm>
            <a:off x="4280946" y="5698504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92B682-FF08-4B4B-936C-C4ECDD3E06EF}"/>
              </a:ext>
            </a:extLst>
          </p:cNvPr>
          <p:cNvSpPr/>
          <p:nvPr/>
        </p:nvSpPr>
        <p:spPr>
          <a:xfrm>
            <a:off x="4280947" y="4848520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57DB7D-6C36-4F20-8EAF-102E14BA9A1E}"/>
              </a:ext>
            </a:extLst>
          </p:cNvPr>
          <p:cNvSpPr/>
          <p:nvPr/>
        </p:nvSpPr>
        <p:spPr>
          <a:xfrm>
            <a:off x="4280946" y="3998536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523777-D320-49A5-9F68-96D36A01D229}"/>
              </a:ext>
            </a:extLst>
          </p:cNvPr>
          <p:cNvSpPr/>
          <p:nvPr/>
        </p:nvSpPr>
        <p:spPr>
          <a:xfrm>
            <a:off x="4708688" y="2799761"/>
            <a:ext cx="1597843" cy="76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3A33C4-67BB-4469-95AD-10FDAE482126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4917256" y="3563332"/>
            <a:ext cx="590354" cy="43520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9099E-352F-4814-BD03-7E784D54078F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4917257" y="3563332"/>
            <a:ext cx="590353" cy="12851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53A965-7492-4B49-817A-E58CDB663278}"/>
              </a:ext>
            </a:extLst>
          </p:cNvPr>
          <p:cNvCxnSpPr>
            <a:stCxn id="19" idx="0"/>
            <a:endCxn id="22" idx="2"/>
          </p:cNvCxnSpPr>
          <p:nvPr/>
        </p:nvCxnSpPr>
        <p:spPr>
          <a:xfrm flipV="1">
            <a:off x="4917256" y="3563332"/>
            <a:ext cx="590354" cy="21351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4F347D-4951-4396-AB2C-0736B40B7732}"/>
              </a:ext>
            </a:extLst>
          </p:cNvPr>
          <p:cNvCxnSpPr>
            <a:stCxn id="22" idx="0"/>
            <a:endCxn id="11" idx="1"/>
          </p:cNvCxnSpPr>
          <p:nvPr/>
        </p:nvCxnSpPr>
        <p:spPr>
          <a:xfrm flipV="1">
            <a:off x="5507610" y="1472095"/>
            <a:ext cx="377073" cy="132766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64612A4-95E0-454B-B579-465F61FF8802}"/>
              </a:ext>
            </a:extLst>
          </p:cNvPr>
          <p:cNvSpPr/>
          <p:nvPr/>
        </p:nvSpPr>
        <p:spPr>
          <a:xfrm>
            <a:off x="8043812" y="4282126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7623D3-96E2-494B-87B5-8C53438DDAC1}"/>
              </a:ext>
            </a:extLst>
          </p:cNvPr>
          <p:cNvSpPr/>
          <p:nvPr/>
        </p:nvSpPr>
        <p:spPr>
          <a:xfrm>
            <a:off x="8043812" y="5147035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1AB0A-38CC-402B-9E74-A02A30AD5641}"/>
              </a:ext>
            </a:extLst>
          </p:cNvPr>
          <p:cNvSpPr txBox="1"/>
          <p:nvPr/>
        </p:nvSpPr>
        <p:spPr>
          <a:xfrm>
            <a:off x="8243048" y="3283555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767FD9-7309-4CC1-B189-B23E5D1AA0D3}"/>
              </a:ext>
            </a:extLst>
          </p:cNvPr>
          <p:cNvCxnSpPr>
            <a:stCxn id="23" idx="0"/>
            <a:endCxn id="11" idx="2"/>
          </p:cNvCxnSpPr>
          <p:nvPr/>
        </p:nvCxnSpPr>
        <p:spPr>
          <a:xfrm flipH="1" flipV="1">
            <a:off x="6683605" y="1853880"/>
            <a:ext cx="1996517" cy="24282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75CEC0-FCA1-4BDA-AB8F-0F111DA22973}"/>
              </a:ext>
            </a:extLst>
          </p:cNvPr>
          <p:cNvCxnSpPr>
            <a:stCxn id="25" idx="0"/>
            <a:endCxn id="11" idx="2"/>
          </p:cNvCxnSpPr>
          <p:nvPr/>
        </p:nvCxnSpPr>
        <p:spPr>
          <a:xfrm flipH="1" flipV="1">
            <a:off x="6683605" y="1853880"/>
            <a:ext cx="1996517" cy="329315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86687E3-E1FD-40BD-A555-7FDAA9BB4CDB}"/>
              </a:ext>
            </a:extLst>
          </p:cNvPr>
          <p:cNvSpPr/>
          <p:nvPr/>
        </p:nvSpPr>
        <p:spPr>
          <a:xfrm>
            <a:off x="8994649" y="4725857"/>
            <a:ext cx="1445536" cy="6975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D32826-C230-4150-83A3-A3C0D6776466}"/>
              </a:ext>
            </a:extLst>
          </p:cNvPr>
          <p:cNvSpPr/>
          <p:nvPr/>
        </p:nvSpPr>
        <p:spPr>
          <a:xfrm>
            <a:off x="9887931" y="1337764"/>
            <a:ext cx="1445536" cy="6975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D02F5-F772-44D8-ADE7-8DBC101AF8DD}"/>
              </a:ext>
            </a:extLst>
          </p:cNvPr>
          <p:cNvSpPr/>
          <p:nvPr/>
        </p:nvSpPr>
        <p:spPr>
          <a:xfrm>
            <a:off x="1258478" y="2564091"/>
            <a:ext cx="1852367" cy="719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D62771-0F0C-4FD3-AE34-BFA176E19E98}"/>
              </a:ext>
            </a:extLst>
          </p:cNvPr>
          <p:cNvCxnSpPr>
            <a:cxnSpLocks/>
            <a:stCxn id="38" idx="3"/>
            <a:endCxn id="16" idx="1"/>
          </p:cNvCxnSpPr>
          <p:nvPr/>
        </p:nvCxnSpPr>
        <p:spPr>
          <a:xfrm>
            <a:off x="5843438" y="432121"/>
            <a:ext cx="3245572" cy="699096"/>
          </a:xfrm>
          <a:prstGeom prst="straightConnector1">
            <a:avLst/>
          </a:prstGeom>
          <a:ln w="7620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E74310D-9EDF-4430-9411-C7D2A7D30E6F}"/>
              </a:ext>
            </a:extLst>
          </p:cNvPr>
          <p:cNvSpPr/>
          <p:nvPr/>
        </p:nvSpPr>
        <p:spPr>
          <a:xfrm>
            <a:off x="622168" y="4798243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4182E9-ED1D-4D4D-A39E-0F038A141587}"/>
              </a:ext>
            </a:extLst>
          </p:cNvPr>
          <p:cNvSpPr/>
          <p:nvPr/>
        </p:nvSpPr>
        <p:spPr>
          <a:xfrm>
            <a:off x="622168" y="3933334"/>
            <a:ext cx="1272619" cy="6975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849C74-CDCD-4828-826E-70F446B856C7}"/>
              </a:ext>
            </a:extLst>
          </p:cNvPr>
          <p:cNvCxnSpPr>
            <a:stCxn id="34" idx="0"/>
            <a:endCxn id="3" idx="2"/>
          </p:cNvCxnSpPr>
          <p:nvPr/>
        </p:nvCxnSpPr>
        <p:spPr>
          <a:xfrm flipV="1">
            <a:off x="1258478" y="3283555"/>
            <a:ext cx="926184" cy="6497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732B85-5A35-4DE9-A362-7FA3BED8E56B}"/>
              </a:ext>
            </a:extLst>
          </p:cNvPr>
          <p:cNvCxnSpPr>
            <a:stCxn id="32" idx="0"/>
            <a:endCxn id="3" idx="2"/>
          </p:cNvCxnSpPr>
          <p:nvPr/>
        </p:nvCxnSpPr>
        <p:spPr>
          <a:xfrm flipV="1">
            <a:off x="1258478" y="3283555"/>
            <a:ext cx="926184" cy="15146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FAF6CC-A29C-4850-9DF7-2603DA6D05C5}"/>
              </a:ext>
            </a:extLst>
          </p:cNvPr>
          <p:cNvSpPr/>
          <p:nvPr/>
        </p:nvSpPr>
        <p:spPr>
          <a:xfrm>
            <a:off x="3991071" y="72389"/>
            <a:ext cx="1852367" cy="719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4B6A9B-7A28-4B92-8210-D87D7A73C354}"/>
              </a:ext>
            </a:extLst>
          </p:cNvPr>
          <p:cNvCxnSpPr>
            <a:cxnSpLocks/>
            <a:stCxn id="38" idx="2"/>
            <a:endCxn id="3" idx="1"/>
          </p:cNvCxnSpPr>
          <p:nvPr/>
        </p:nvCxnSpPr>
        <p:spPr>
          <a:xfrm flipH="1">
            <a:off x="1258478" y="791853"/>
            <a:ext cx="3658777" cy="2131970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9B20BD8-FEFF-4174-A6BD-EED9CC6FF725}"/>
              </a:ext>
            </a:extLst>
          </p:cNvPr>
          <p:cNvSpPr/>
          <p:nvPr/>
        </p:nvSpPr>
        <p:spPr>
          <a:xfrm>
            <a:off x="3131919" y="3616751"/>
            <a:ext cx="1199652" cy="63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856767D-424C-442C-90B2-DCDEABAFACCE}"/>
              </a:ext>
            </a:extLst>
          </p:cNvPr>
          <p:cNvSpPr/>
          <p:nvPr/>
        </p:nvSpPr>
        <p:spPr>
          <a:xfrm>
            <a:off x="2184661" y="5197311"/>
            <a:ext cx="1232555" cy="647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ellipsis</a:t>
            </a:r>
            <a:endParaRPr lang="fr-FR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C865A2-505E-4BC3-8667-F6836183CFDB}"/>
              </a:ext>
            </a:extLst>
          </p:cNvPr>
          <p:cNvCxnSpPr>
            <a:stCxn id="52" idx="0"/>
            <a:endCxn id="51" idx="2"/>
          </p:cNvCxnSpPr>
          <p:nvPr/>
        </p:nvCxnSpPr>
        <p:spPr>
          <a:xfrm flipV="1">
            <a:off x="2800939" y="4249132"/>
            <a:ext cx="930806" cy="9481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98E5A7-5049-46B3-ACF2-D81434DAAF14}"/>
              </a:ext>
            </a:extLst>
          </p:cNvPr>
          <p:cNvCxnSpPr>
            <a:stCxn id="51" idx="0"/>
            <a:endCxn id="3" idx="3"/>
          </p:cNvCxnSpPr>
          <p:nvPr/>
        </p:nvCxnSpPr>
        <p:spPr>
          <a:xfrm flipH="1" flipV="1">
            <a:off x="3110845" y="2923823"/>
            <a:ext cx="620900" cy="69292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D95D45F-9B32-4F43-BC60-C7A452EF4D5C}"/>
              </a:ext>
            </a:extLst>
          </p:cNvPr>
          <p:cNvSpPr/>
          <p:nvPr/>
        </p:nvSpPr>
        <p:spPr>
          <a:xfrm>
            <a:off x="2712126" y="6047295"/>
            <a:ext cx="1633586" cy="6975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5E691-0D5F-4F11-9EDC-D29889863FE1}"/>
              </a:ext>
            </a:extLst>
          </p:cNvPr>
          <p:cNvCxnSpPr>
            <a:stCxn id="40" idx="0"/>
            <a:endCxn id="51" idx="2"/>
          </p:cNvCxnSpPr>
          <p:nvPr/>
        </p:nvCxnSpPr>
        <p:spPr>
          <a:xfrm flipV="1">
            <a:off x="3528919" y="4249132"/>
            <a:ext cx="202826" cy="17981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2D94407-CDDB-42C2-9DEB-F0ED5DF9D824}"/>
              </a:ext>
            </a:extLst>
          </p:cNvPr>
          <p:cNvSpPr/>
          <p:nvPr/>
        </p:nvSpPr>
        <p:spPr>
          <a:xfrm>
            <a:off x="381001" y="367645"/>
            <a:ext cx="2131242" cy="76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HttpClientModule</a:t>
            </a:r>
            <a:endParaRPr lang="fr-FR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5CA7BC-2BF1-4756-AD61-61ABAF778D5D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2512243" y="749431"/>
            <a:ext cx="3372440" cy="722664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80D3ED-2B92-41F1-8934-EE7675591CA7}"/>
              </a:ext>
            </a:extLst>
          </p:cNvPr>
          <p:cNvSpPr/>
          <p:nvPr/>
        </p:nvSpPr>
        <p:spPr>
          <a:xfrm>
            <a:off x="523188" y="1598514"/>
            <a:ext cx="1272619" cy="6058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HttpClient</a:t>
            </a:r>
            <a:endParaRPr lang="fr-F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099962-F0A6-4982-859E-2F8585079226}"/>
              </a:ext>
            </a:extLst>
          </p:cNvPr>
          <p:cNvCxnSpPr>
            <a:stCxn id="10" idx="0"/>
            <a:endCxn id="41" idx="2"/>
          </p:cNvCxnSpPr>
          <p:nvPr/>
        </p:nvCxnSpPr>
        <p:spPr>
          <a:xfrm flipV="1">
            <a:off x="1159498" y="1131216"/>
            <a:ext cx="287124" cy="4672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6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63FB96-DE58-4471-9833-354E0BBEFB54}"/>
              </a:ext>
            </a:extLst>
          </p:cNvPr>
          <p:cNvSpPr/>
          <p:nvPr/>
        </p:nvSpPr>
        <p:spPr>
          <a:xfrm>
            <a:off x="579748" y="1065229"/>
            <a:ext cx="3308809" cy="4463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5AED4-AED5-4F1A-9D7C-E27BBED3F7CD}"/>
              </a:ext>
            </a:extLst>
          </p:cNvPr>
          <p:cNvSpPr/>
          <p:nvPr/>
        </p:nvSpPr>
        <p:spPr>
          <a:xfrm>
            <a:off x="579748" y="1065229"/>
            <a:ext cx="3308809" cy="7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7E07EC-8805-4E97-B7D3-CDA917D572EF}"/>
              </a:ext>
            </a:extLst>
          </p:cNvPr>
          <p:cNvSpPr/>
          <p:nvPr/>
        </p:nvSpPr>
        <p:spPr>
          <a:xfrm>
            <a:off x="579748" y="4765250"/>
            <a:ext cx="3308809" cy="7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32682-813B-4761-BB3C-091F799BA077}"/>
              </a:ext>
            </a:extLst>
          </p:cNvPr>
          <p:cNvSpPr/>
          <p:nvPr/>
        </p:nvSpPr>
        <p:spPr>
          <a:xfrm>
            <a:off x="688157" y="1206631"/>
            <a:ext cx="523187" cy="48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7AB28-2D4A-425F-9499-BDA9F3E75BFD}"/>
              </a:ext>
            </a:extLst>
          </p:cNvPr>
          <p:cNvSpPr txBox="1"/>
          <p:nvPr/>
        </p:nvSpPr>
        <p:spPr>
          <a:xfrm>
            <a:off x="1211344" y="126234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C654-C369-45E1-BF3D-44957595AB73}"/>
              </a:ext>
            </a:extLst>
          </p:cNvPr>
          <p:cNvSpPr txBox="1"/>
          <p:nvPr/>
        </p:nvSpPr>
        <p:spPr>
          <a:xfrm>
            <a:off x="1373307" y="2025919"/>
            <a:ext cx="172169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48E49-71DC-45D2-80BF-1D1C405ECBCC}"/>
              </a:ext>
            </a:extLst>
          </p:cNvPr>
          <p:cNvSpPr/>
          <p:nvPr/>
        </p:nvSpPr>
        <p:spPr>
          <a:xfrm>
            <a:off x="791850" y="2503065"/>
            <a:ext cx="589175" cy="400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D3DC3E-51F0-41F0-B7D4-299A04F9648E}"/>
              </a:ext>
            </a:extLst>
          </p:cNvPr>
          <p:cNvSpPr/>
          <p:nvPr/>
        </p:nvSpPr>
        <p:spPr>
          <a:xfrm>
            <a:off x="1641618" y="2503065"/>
            <a:ext cx="537325" cy="400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43739-F9D3-4476-892A-349334F2149E}"/>
              </a:ext>
            </a:extLst>
          </p:cNvPr>
          <p:cNvSpPr/>
          <p:nvPr/>
        </p:nvSpPr>
        <p:spPr>
          <a:xfrm>
            <a:off x="791850" y="3068425"/>
            <a:ext cx="2941164" cy="16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972F26-1A34-46D4-9D00-D9E4A46A8EDC}"/>
              </a:ext>
            </a:extLst>
          </p:cNvPr>
          <p:cNvSpPr/>
          <p:nvPr/>
        </p:nvSpPr>
        <p:spPr>
          <a:xfrm>
            <a:off x="4908222" y="1104508"/>
            <a:ext cx="3308809" cy="4463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105DD-75F0-4B4A-8057-2AD10310FB12}"/>
              </a:ext>
            </a:extLst>
          </p:cNvPr>
          <p:cNvSpPr/>
          <p:nvPr/>
        </p:nvSpPr>
        <p:spPr>
          <a:xfrm>
            <a:off x="4908222" y="1104508"/>
            <a:ext cx="3308809" cy="7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38BDE-FF65-44BF-9309-B3DB2EEF810D}"/>
              </a:ext>
            </a:extLst>
          </p:cNvPr>
          <p:cNvSpPr/>
          <p:nvPr/>
        </p:nvSpPr>
        <p:spPr>
          <a:xfrm>
            <a:off x="5016631" y="1245910"/>
            <a:ext cx="523187" cy="48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03884D-41BF-416E-99DC-5B82DB55C03D}"/>
              </a:ext>
            </a:extLst>
          </p:cNvPr>
          <p:cNvSpPr txBox="1"/>
          <p:nvPr/>
        </p:nvSpPr>
        <p:spPr>
          <a:xfrm>
            <a:off x="5539818" y="130162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7F4273-D44D-4E08-99C5-B3445C4BA213}"/>
              </a:ext>
            </a:extLst>
          </p:cNvPr>
          <p:cNvSpPr txBox="1"/>
          <p:nvPr/>
        </p:nvSpPr>
        <p:spPr>
          <a:xfrm>
            <a:off x="5701781" y="2065198"/>
            <a:ext cx="18034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Ajout d’un article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C15D7-4C00-4837-9D23-79D4718C3B20}"/>
              </a:ext>
            </a:extLst>
          </p:cNvPr>
          <p:cNvSpPr txBox="1"/>
          <p:nvPr/>
        </p:nvSpPr>
        <p:spPr>
          <a:xfrm>
            <a:off x="5061862" y="251871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C0AC58-3763-419A-B98E-74D8A994B808}"/>
              </a:ext>
            </a:extLst>
          </p:cNvPr>
          <p:cNvSpPr/>
          <p:nvPr/>
        </p:nvSpPr>
        <p:spPr>
          <a:xfrm>
            <a:off x="5123468" y="2888050"/>
            <a:ext cx="2936450" cy="43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B73D5-BE23-416E-8F63-15DE7B56BF36}"/>
              </a:ext>
            </a:extLst>
          </p:cNvPr>
          <p:cNvSpPr txBox="1"/>
          <p:nvPr/>
        </p:nvSpPr>
        <p:spPr>
          <a:xfrm>
            <a:off x="5072862" y="33121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039DF8-21D8-435D-B447-6C6F4A527D73}"/>
              </a:ext>
            </a:extLst>
          </p:cNvPr>
          <p:cNvSpPr/>
          <p:nvPr/>
        </p:nvSpPr>
        <p:spPr>
          <a:xfrm>
            <a:off x="5134468" y="3681472"/>
            <a:ext cx="2936450" cy="43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FAB4A-BB0E-4CCA-8B0D-F99684A8BB22}"/>
              </a:ext>
            </a:extLst>
          </p:cNvPr>
          <p:cNvSpPr txBox="1"/>
          <p:nvPr/>
        </p:nvSpPr>
        <p:spPr>
          <a:xfrm>
            <a:off x="5063437" y="4179406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18AC4C-C8C9-402D-93AA-D4EB83433414}"/>
              </a:ext>
            </a:extLst>
          </p:cNvPr>
          <p:cNvSpPr/>
          <p:nvPr/>
        </p:nvSpPr>
        <p:spPr>
          <a:xfrm>
            <a:off x="5125043" y="4548738"/>
            <a:ext cx="2936450" cy="43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A9F46D-92C6-4540-A570-94333564D75C}"/>
              </a:ext>
            </a:extLst>
          </p:cNvPr>
          <p:cNvSpPr/>
          <p:nvPr/>
        </p:nvSpPr>
        <p:spPr>
          <a:xfrm>
            <a:off x="5134468" y="5217736"/>
            <a:ext cx="2925450" cy="547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122663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E468EB-CA62-456C-BD90-3E4E7096B5BC}"/>
              </a:ext>
            </a:extLst>
          </p:cNvPr>
          <p:cNvCxnSpPr/>
          <p:nvPr/>
        </p:nvCxnSpPr>
        <p:spPr>
          <a:xfrm>
            <a:off x="447773" y="2064470"/>
            <a:ext cx="1154783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F88B41-8F5D-4918-853F-0EAD05836451}"/>
              </a:ext>
            </a:extLst>
          </p:cNvPr>
          <p:cNvCxnSpPr/>
          <p:nvPr/>
        </p:nvCxnSpPr>
        <p:spPr>
          <a:xfrm>
            <a:off x="772998" y="1654404"/>
            <a:ext cx="0" cy="91911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D8DD17-EB73-4AF7-82EA-8AE158FCB7B8}"/>
              </a:ext>
            </a:extLst>
          </p:cNvPr>
          <p:cNvCxnSpPr/>
          <p:nvPr/>
        </p:nvCxnSpPr>
        <p:spPr>
          <a:xfrm>
            <a:off x="886120" y="1282045"/>
            <a:ext cx="2309567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885A82-B094-42D3-AF45-4D1F0C8DFFE5}"/>
              </a:ext>
            </a:extLst>
          </p:cNvPr>
          <p:cNvSpPr txBox="1"/>
          <p:nvPr/>
        </p:nvSpPr>
        <p:spPr>
          <a:xfrm>
            <a:off x="1541282" y="73057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82D0C-6C2A-4583-B75B-05E8CA4A5EA1}"/>
              </a:ext>
            </a:extLst>
          </p:cNvPr>
          <p:cNvCxnSpPr/>
          <p:nvPr/>
        </p:nvCxnSpPr>
        <p:spPr>
          <a:xfrm>
            <a:off x="3294668" y="1517715"/>
            <a:ext cx="0" cy="105580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B9AFE7-4BDF-4F4E-A689-7E4181843A7E}"/>
              </a:ext>
            </a:extLst>
          </p:cNvPr>
          <p:cNvCxnSpPr/>
          <p:nvPr/>
        </p:nvCxnSpPr>
        <p:spPr>
          <a:xfrm>
            <a:off x="3390508" y="1282045"/>
            <a:ext cx="2309567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9CB9F0-B878-45E7-BE5D-68DE80B3D64D}"/>
              </a:ext>
            </a:extLst>
          </p:cNvPr>
          <p:cNvSpPr txBox="1"/>
          <p:nvPr/>
        </p:nvSpPr>
        <p:spPr>
          <a:xfrm>
            <a:off x="4081806" y="886120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284FC-CB12-457E-8F05-01C63FE30D4D}"/>
              </a:ext>
            </a:extLst>
          </p:cNvPr>
          <p:cNvCxnSpPr/>
          <p:nvPr/>
        </p:nvCxnSpPr>
        <p:spPr>
          <a:xfrm>
            <a:off x="5817910" y="1439158"/>
            <a:ext cx="0" cy="105580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5C1254-F5A0-4693-83FF-646FA0648B52}"/>
              </a:ext>
            </a:extLst>
          </p:cNvPr>
          <p:cNvCxnSpPr/>
          <p:nvPr/>
        </p:nvCxnSpPr>
        <p:spPr>
          <a:xfrm>
            <a:off x="5888556" y="1282045"/>
            <a:ext cx="2309567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4B8477-E7CE-41E0-8FC9-A46E7252B150}"/>
              </a:ext>
            </a:extLst>
          </p:cNvPr>
          <p:cNvSpPr txBox="1"/>
          <p:nvPr/>
        </p:nvSpPr>
        <p:spPr>
          <a:xfrm>
            <a:off x="6579854" y="88612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FB91F1-4747-4585-9911-F5692892CAB0}"/>
              </a:ext>
            </a:extLst>
          </p:cNvPr>
          <p:cNvCxnSpPr/>
          <p:nvPr/>
        </p:nvCxnSpPr>
        <p:spPr>
          <a:xfrm>
            <a:off x="772998" y="3285241"/>
            <a:ext cx="10341204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4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333394-78D6-457F-B4B2-2FA8826D8B66}"/>
              </a:ext>
            </a:extLst>
          </p:cNvPr>
          <p:cNvCxnSpPr/>
          <p:nvPr/>
        </p:nvCxnSpPr>
        <p:spPr>
          <a:xfrm>
            <a:off x="447773" y="1795806"/>
            <a:ext cx="111613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FBE8D-B44C-46BE-9EA5-25A44A1CC907}"/>
              </a:ext>
            </a:extLst>
          </p:cNvPr>
          <p:cNvCxnSpPr/>
          <p:nvPr/>
        </p:nvCxnSpPr>
        <p:spPr>
          <a:xfrm>
            <a:off x="1060515" y="1404594"/>
            <a:ext cx="0" cy="85783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FF0EFB-584E-4968-A552-10A231026717}"/>
              </a:ext>
            </a:extLst>
          </p:cNvPr>
          <p:cNvSpPr txBox="1"/>
          <p:nvPr/>
        </p:nvSpPr>
        <p:spPr>
          <a:xfrm>
            <a:off x="765402" y="95984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0D668-B4D6-432B-B5DD-912CAA9E5CF1}"/>
              </a:ext>
            </a:extLst>
          </p:cNvPr>
          <p:cNvSpPr/>
          <p:nvPr/>
        </p:nvSpPr>
        <p:spPr>
          <a:xfrm>
            <a:off x="1060515" y="1536569"/>
            <a:ext cx="2078605" cy="485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4E09AC-077C-4F27-BD95-1974D806A635}"/>
              </a:ext>
            </a:extLst>
          </p:cNvPr>
          <p:cNvCxnSpPr/>
          <p:nvPr/>
        </p:nvCxnSpPr>
        <p:spPr>
          <a:xfrm>
            <a:off x="4875229" y="1421092"/>
            <a:ext cx="0" cy="85783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89605D-6DD2-4001-B043-66894E2EC5B9}"/>
              </a:ext>
            </a:extLst>
          </p:cNvPr>
          <p:cNvSpPr txBox="1"/>
          <p:nvPr/>
        </p:nvSpPr>
        <p:spPr>
          <a:xfrm>
            <a:off x="4580116" y="976346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mouseover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56FCD-AAD9-4726-AEA9-9432CB7D4F4B}"/>
              </a:ext>
            </a:extLst>
          </p:cNvPr>
          <p:cNvSpPr/>
          <p:nvPr/>
        </p:nvSpPr>
        <p:spPr>
          <a:xfrm>
            <a:off x="4900368" y="1536568"/>
            <a:ext cx="977244" cy="485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656CF6-BAB9-4B0B-B959-F5F7BB3A0BBE}"/>
              </a:ext>
            </a:extLst>
          </p:cNvPr>
          <p:cNvSpPr/>
          <p:nvPr/>
        </p:nvSpPr>
        <p:spPr>
          <a:xfrm>
            <a:off x="4580116" y="3973398"/>
            <a:ext cx="4304646" cy="1965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16568B-DCEC-4B7D-A373-7F869AC5DE4C}"/>
              </a:ext>
            </a:extLst>
          </p:cNvPr>
          <p:cNvSpPr/>
          <p:nvPr/>
        </p:nvSpPr>
        <p:spPr>
          <a:xfrm>
            <a:off x="7055962" y="4609707"/>
            <a:ext cx="1442301" cy="59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85AA8-3D37-4E44-B74D-6298E691742C}"/>
              </a:ext>
            </a:extLst>
          </p:cNvPr>
          <p:cNvSpPr/>
          <p:nvPr/>
        </p:nvSpPr>
        <p:spPr>
          <a:xfrm>
            <a:off x="5627802" y="4223208"/>
            <a:ext cx="772998" cy="140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65BF24-3B3B-4FCC-A1E9-E22A312E1D09}"/>
              </a:ext>
            </a:extLst>
          </p:cNvPr>
          <p:cNvCxnSpPr/>
          <p:nvPr/>
        </p:nvCxnSpPr>
        <p:spPr>
          <a:xfrm flipV="1">
            <a:off x="7706412" y="3242821"/>
            <a:ext cx="0" cy="136688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EAED8-1385-4CF2-B388-D1275FCF12F9}"/>
              </a:ext>
            </a:extLst>
          </p:cNvPr>
          <p:cNvSpPr/>
          <p:nvPr/>
        </p:nvSpPr>
        <p:spPr>
          <a:xfrm>
            <a:off x="7055962" y="2644219"/>
            <a:ext cx="1329179" cy="59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F4207F-10A0-4154-B5B3-8A1DDA561391}"/>
              </a:ext>
            </a:extLst>
          </p:cNvPr>
          <p:cNvCxnSpPr/>
          <p:nvPr/>
        </p:nvCxnSpPr>
        <p:spPr>
          <a:xfrm>
            <a:off x="7310487" y="3242784"/>
            <a:ext cx="0" cy="136692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78295E-D16C-4711-9471-B55C723A8C5A}"/>
              </a:ext>
            </a:extLst>
          </p:cNvPr>
          <p:cNvCxnSpPr/>
          <p:nvPr/>
        </p:nvCxnSpPr>
        <p:spPr>
          <a:xfrm>
            <a:off x="7706412" y="1404594"/>
            <a:ext cx="0" cy="9285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10929D-0B18-4C55-8F09-9D382EFE937F}"/>
              </a:ext>
            </a:extLst>
          </p:cNvPr>
          <p:cNvSpPr/>
          <p:nvPr/>
        </p:nvSpPr>
        <p:spPr>
          <a:xfrm>
            <a:off x="7748833" y="1536568"/>
            <a:ext cx="1828799" cy="5514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24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DD7D5E-C863-44D1-9AB8-ECFC2DDD0A1D}"/>
              </a:ext>
            </a:extLst>
          </p:cNvPr>
          <p:cNvCxnSpPr/>
          <p:nvPr/>
        </p:nvCxnSpPr>
        <p:spPr>
          <a:xfrm>
            <a:off x="245097" y="1338606"/>
            <a:ext cx="11547835" cy="4242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B7EF8-BC9F-4B9C-B8AE-9CF2BC26B613}"/>
              </a:ext>
            </a:extLst>
          </p:cNvPr>
          <p:cNvCxnSpPr/>
          <p:nvPr/>
        </p:nvCxnSpPr>
        <p:spPr>
          <a:xfrm>
            <a:off x="886120" y="876693"/>
            <a:ext cx="0" cy="98981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F12546-452B-4A6D-986F-713ABA37C910}"/>
              </a:ext>
            </a:extLst>
          </p:cNvPr>
          <p:cNvSpPr/>
          <p:nvPr/>
        </p:nvSpPr>
        <p:spPr>
          <a:xfrm>
            <a:off x="909688" y="1091152"/>
            <a:ext cx="717850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83D62-7DFE-4674-8BE5-E21371BF6617}"/>
              </a:ext>
            </a:extLst>
          </p:cNvPr>
          <p:cNvCxnSpPr/>
          <p:nvPr/>
        </p:nvCxnSpPr>
        <p:spPr>
          <a:xfrm>
            <a:off x="311085" y="3021291"/>
            <a:ext cx="1140643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6344A-03BE-4DE1-8E74-C3E72EBD09A6}"/>
              </a:ext>
            </a:extLst>
          </p:cNvPr>
          <p:cNvSpPr/>
          <p:nvPr/>
        </p:nvSpPr>
        <p:spPr>
          <a:xfrm>
            <a:off x="909688" y="2719633"/>
            <a:ext cx="679200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9F7E6-C265-4594-9A6D-2B23CAB12F16}"/>
              </a:ext>
            </a:extLst>
          </p:cNvPr>
          <p:cNvCxnSpPr/>
          <p:nvPr/>
        </p:nvCxnSpPr>
        <p:spPr>
          <a:xfrm>
            <a:off x="1003955" y="1682685"/>
            <a:ext cx="56561" cy="10369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29E852-9396-4D47-AD7E-C4038B9CD42B}"/>
              </a:ext>
            </a:extLst>
          </p:cNvPr>
          <p:cNvCxnSpPr/>
          <p:nvPr/>
        </p:nvCxnSpPr>
        <p:spPr>
          <a:xfrm flipV="1">
            <a:off x="7607431" y="1682685"/>
            <a:ext cx="202676" cy="90025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07F6DB-0EAD-4061-B418-FE3481FA7056}"/>
              </a:ext>
            </a:extLst>
          </p:cNvPr>
          <p:cNvCxnSpPr/>
          <p:nvPr/>
        </p:nvCxnSpPr>
        <p:spPr>
          <a:xfrm>
            <a:off x="245097" y="4177645"/>
            <a:ext cx="11547835" cy="4242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5D75BD-D358-4EDA-89DC-E310B5AC9342}"/>
              </a:ext>
            </a:extLst>
          </p:cNvPr>
          <p:cNvCxnSpPr/>
          <p:nvPr/>
        </p:nvCxnSpPr>
        <p:spPr>
          <a:xfrm>
            <a:off x="886120" y="3715732"/>
            <a:ext cx="0" cy="98981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2B13BB-C281-4F96-B4FE-E81A1E1563F5}"/>
              </a:ext>
            </a:extLst>
          </p:cNvPr>
          <p:cNvSpPr/>
          <p:nvPr/>
        </p:nvSpPr>
        <p:spPr>
          <a:xfrm>
            <a:off x="909689" y="3930191"/>
            <a:ext cx="221536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D3DD63-5CAA-4CEF-9C8C-0B9C979B393A}"/>
              </a:ext>
            </a:extLst>
          </p:cNvPr>
          <p:cNvCxnSpPr/>
          <p:nvPr/>
        </p:nvCxnSpPr>
        <p:spPr>
          <a:xfrm>
            <a:off x="311085" y="5860330"/>
            <a:ext cx="1140643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48FA9FD-EBE8-4CC0-BC24-E9FE4D2B914E}"/>
              </a:ext>
            </a:extLst>
          </p:cNvPr>
          <p:cNvSpPr/>
          <p:nvPr/>
        </p:nvSpPr>
        <p:spPr>
          <a:xfrm>
            <a:off x="909688" y="5558672"/>
            <a:ext cx="679200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8183D9-E682-42CA-865B-63782FA28AD4}"/>
              </a:ext>
            </a:extLst>
          </p:cNvPr>
          <p:cNvCxnSpPr/>
          <p:nvPr/>
        </p:nvCxnSpPr>
        <p:spPr>
          <a:xfrm>
            <a:off x="1003955" y="4521724"/>
            <a:ext cx="56561" cy="10369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33ED85-65EE-4FED-9073-4C6C1A3D36F3}"/>
              </a:ext>
            </a:extLst>
          </p:cNvPr>
          <p:cNvCxnSpPr/>
          <p:nvPr/>
        </p:nvCxnSpPr>
        <p:spPr>
          <a:xfrm flipV="1">
            <a:off x="7607431" y="4521724"/>
            <a:ext cx="202676" cy="90025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E8105A-E52F-4E0F-AF11-5743459BD2AD}"/>
              </a:ext>
            </a:extLst>
          </p:cNvPr>
          <p:cNvCxnSpPr/>
          <p:nvPr/>
        </p:nvCxnSpPr>
        <p:spPr>
          <a:xfrm>
            <a:off x="7810107" y="3715732"/>
            <a:ext cx="0" cy="104480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BBAF413-344E-4CEA-92DD-11F08FC2A884}"/>
              </a:ext>
            </a:extLst>
          </p:cNvPr>
          <p:cNvSpPr/>
          <p:nvPr/>
        </p:nvSpPr>
        <p:spPr>
          <a:xfrm>
            <a:off x="7838396" y="3907412"/>
            <a:ext cx="221536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32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2594-F729-4F26-894F-4E34B29D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DCF4-AF19-47C7-B8EA-A4170719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  <a:p>
            <a:r>
              <a:rPr lang="fr-FR" dirty="0"/>
              <a:t>Git</a:t>
            </a:r>
          </a:p>
          <a:p>
            <a:r>
              <a:rPr lang="fr-FR" dirty="0"/>
              <a:t>Node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@</a:t>
            </a:r>
            <a:r>
              <a:rPr lang="fr-FR" dirty="0" err="1"/>
              <a:t>angular</a:t>
            </a:r>
            <a:r>
              <a:rPr lang="fr-FR" dirty="0"/>
              <a:t>/cli</a:t>
            </a:r>
          </a:p>
        </p:txBody>
      </p:sp>
    </p:spTree>
    <p:extLst>
      <p:ext uri="{BB962C8B-B14F-4D97-AF65-F5344CB8AC3E}">
        <p14:creationId xmlns:p14="http://schemas.microsoft.com/office/powerpoint/2010/main" val="2949387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A6C858-D3F0-432C-9D8C-3A723FF6C481}"/>
              </a:ext>
            </a:extLst>
          </p:cNvPr>
          <p:cNvCxnSpPr/>
          <p:nvPr/>
        </p:nvCxnSpPr>
        <p:spPr>
          <a:xfrm flipV="1">
            <a:off x="348792" y="1597843"/>
            <a:ext cx="11500701" cy="329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17706E-2A85-4800-8E7E-0354B7C7D713}"/>
              </a:ext>
            </a:extLst>
          </p:cNvPr>
          <p:cNvCxnSpPr/>
          <p:nvPr/>
        </p:nvCxnSpPr>
        <p:spPr>
          <a:xfrm>
            <a:off x="876693" y="1232554"/>
            <a:ext cx="0" cy="79656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25DEDB-0EF1-4DAD-9A56-D4511E625281}"/>
              </a:ext>
            </a:extLst>
          </p:cNvPr>
          <p:cNvSpPr txBox="1"/>
          <p:nvPr/>
        </p:nvSpPr>
        <p:spPr>
          <a:xfrm>
            <a:off x="348792" y="2394408"/>
            <a:ext cx="195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(config?)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02647B-D6CF-482E-ACC9-EBDF3D111060}"/>
              </a:ext>
            </a:extLst>
          </p:cNvPr>
          <p:cNvSpPr/>
          <p:nvPr/>
        </p:nvSpPr>
        <p:spPr>
          <a:xfrm>
            <a:off x="2597085" y="1333892"/>
            <a:ext cx="556178" cy="56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F5D4D-72D9-4972-A255-CD3D465EA601}"/>
              </a:ext>
            </a:extLst>
          </p:cNvPr>
          <p:cNvSpPr txBox="1"/>
          <p:nvPr/>
        </p:nvSpPr>
        <p:spPr>
          <a:xfrm>
            <a:off x="2577432" y="207541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4C197C-040D-4735-BB9F-EB7570636202}"/>
              </a:ext>
            </a:extLst>
          </p:cNvPr>
          <p:cNvSpPr/>
          <p:nvPr/>
        </p:nvSpPr>
        <p:spPr>
          <a:xfrm>
            <a:off x="4106944" y="1333892"/>
            <a:ext cx="556178" cy="56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76E00C-91AE-4CC0-98CA-7E5DFBB224C3}"/>
              </a:ext>
            </a:extLst>
          </p:cNvPr>
          <p:cNvSpPr/>
          <p:nvPr/>
        </p:nvSpPr>
        <p:spPr>
          <a:xfrm>
            <a:off x="4956927" y="1333892"/>
            <a:ext cx="556178" cy="56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4C9A6E-A0DA-4B02-9700-47C5FBE7DADB}"/>
              </a:ext>
            </a:extLst>
          </p:cNvPr>
          <p:cNvSpPr/>
          <p:nvPr/>
        </p:nvSpPr>
        <p:spPr>
          <a:xfrm>
            <a:off x="7456601" y="1333892"/>
            <a:ext cx="556178" cy="56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32022-2EE8-427D-A23E-BEAF37D57A80}"/>
              </a:ext>
            </a:extLst>
          </p:cNvPr>
          <p:cNvSpPr txBox="1"/>
          <p:nvPr/>
        </p:nvSpPr>
        <p:spPr>
          <a:xfrm>
            <a:off x="7417295" y="207541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07C6C-9036-428F-98C9-D351A8BA4C6D}"/>
              </a:ext>
            </a:extLst>
          </p:cNvPr>
          <p:cNvSpPr txBox="1"/>
          <p:nvPr/>
        </p:nvSpPr>
        <p:spPr>
          <a:xfrm>
            <a:off x="4946276" y="210211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BD975-6B30-49FF-BE7E-390F071BF04C}"/>
              </a:ext>
            </a:extLst>
          </p:cNvPr>
          <p:cNvSpPr txBox="1"/>
          <p:nvPr/>
        </p:nvSpPr>
        <p:spPr>
          <a:xfrm>
            <a:off x="4059596" y="209269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DBB844-4AA0-4FE2-B07B-36399D0D28FD}"/>
              </a:ext>
            </a:extLst>
          </p:cNvPr>
          <p:cNvCxnSpPr/>
          <p:nvPr/>
        </p:nvCxnSpPr>
        <p:spPr>
          <a:xfrm>
            <a:off x="8946037" y="1135930"/>
            <a:ext cx="0" cy="89318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6593F0-7BCF-4030-8505-886F8D456FD2}"/>
              </a:ext>
            </a:extLst>
          </p:cNvPr>
          <p:cNvSpPr txBox="1"/>
          <p:nvPr/>
        </p:nvSpPr>
        <p:spPr>
          <a:xfrm>
            <a:off x="8455843" y="2092691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80C04D-5CE4-4E5B-BD4E-B6AA62D860FC}"/>
              </a:ext>
            </a:extLst>
          </p:cNvPr>
          <p:cNvCxnSpPr/>
          <p:nvPr/>
        </p:nvCxnSpPr>
        <p:spPr>
          <a:xfrm flipV="1">
            <a:off x="348792" y="4061267"/>
            <a:ext cx="11500701" cy="329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429E23-5125-4BC8-9781-79FC46F9858D}"/>
              </a:ext>
            </a:extLst>
          </p:cNvPr>
          <p:cNvCxnSpPr/>
          <p:nvPr/>
        </p:nvCxnSpPr>
        <p:spPr>
          <a:xfrm>
            <a:off x="876693" y="3695978"/>
            <a:ext cx="0" cy="79656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4E2314-4C8B-4276-B77E-0266EBFB17DC}"/>
              </a:ext>
            </a:extLst>
          </p:cNvPr>
          <p:cNvSpPr txBox="1"/>
          <p:nvPr/>
        </p:nvSpPr>
        <p:spPr>
          <a:xfrm>
            <a:off x="348792" y="4857832"/>
            <a:ext cx="195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(config?)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2ADC45-9590-4E8F-B7E0-60EF37CF8FDD}"/>
              </a:ext>
            </a:extLst>
          </p:cNvPr>
          <p:cNvSpPr/>
          <p:nvPr/>
        </p:nvSpPr>
        <p:spPr>
          <a:xfrm>
            <a:off x="2597085" y="3797316"/>
            <a:ext cx="556178" cy="56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B7EE80-CAA6-4520-8405-74666EDFAB4D}"/>
              </a:ext>
            </a:extLst>
          </p:cNvPr>
          <p:cNvSpPr txBox="1"/>
          <p:nvPr/>
        </p:nvSpPr>
        <p:spPr>
          <a:xfrm>
            <a:off x="2577432" y="453883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53591F-70DE-4543-B25B-7E42E56D1BEF}"/>
              </a:ext>
            </a:extLst>
          </p:cNvPr>
          <p:cNvSpPr/>
          <p:nvPr/>
        </p:nvSpPr>
        <p:spPr>
          <a:xfrm>
            <a:off x="4106944" y="3797316"/>
            <a:ext cx="556178" cy="56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CF391-91A4-4F81-9161-9C4200B475FA}"/>
              </a:ext>
            </a:extLst>
          </p:cNvPr>
          <p:cNvSpPr/>
          <p:nvPr/>
        </p:nvSpPr>
        <p:spPr>
          <a:xfrm>
            <a:off x="4956927" y="3797316"/>
            <a:ext cx="556178" cy="56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746382-8456-413F-A741-AC26B26203CB}"/>
              </a:ext>
            </a:extLst>
          </p:cNvPr>
          <p:cNvSpPr/>
          <p:nvPr/>
        </p:nvSpPr>
        <p:spPr>
          <a:xfrm>
            <a:off x="7456601" y="3797316"/>
            <a:ext cx="556178" cy="56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DB0D2D-95FF-4B89-AF19-A48CD39AD4BF}"/>
              </a:ext>
            </a:extLst>
          </p:cNvPr>
          <p:cNvSpPr txBox="1"/>
          <p:nvPr/>
        </p:nvSpPr>
        <p:spPr>
          <a:xfrm>
            <a:off x="7417295" y="453883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A8DEDF-61F0-45E0-806B-41BF986321CD}"/>
              </a:ext>
            </a:extLst>
          </p:cNvPr>
          <p:cNvSpPr txBox="1"/>
          <p:nvPr/>
        </p:nvSpPr>
        <p:spPr>
          <a:xfrm>
            <a:off x="4946276" y="456554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14EC9-3640-4FBF-82AB-4DD10E443150}"/>
              </a:ext>
            </a:extLst>
          </p:cNvPr>
          <p:cNvSpPr txBox="1"/>
          <p:nvPr/>
        </p:nvSpPr>
        <p:spPr>
          <a:xfrm>
            <a:off x="4059596" y="455611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25FAB4-2162-4218-87B5-972F905DE011}"/>
              </a:ext>
            </a:extLst>
          </p:cNvPr>
          <p:cNvCxnSpPr/>
          <p:nvPr/>
        </p:nvCxnSpPr>
        <p:spPr>
          <a:xfrm>
            <a:off x="8865909" y="3751868"/>
            <a:ext cx="410066" cy="6504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BFDEE3-1507-4D6A-B90B-9913D619D0C5}"/>
              </a:ext>
            </a:extLst>
          </p:cNvPr>
          <p:cNvCxnSpPr/>
          <p:nvPr/>
        </p:nvCxnSpPr>
        <p:spPr>
          <a:xfrm flipH="1">
            <a:off x="8790495" y="3747155"/>
            <a:ext cx="471340" cy="70229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CD1734-A104-4C9A-B198-822F1CED8152}"/>
              </a:ext>
            </a:extLst>
          </p:cNvPr>
          <p:cNvSpPr txBox="1"/>
          <p:nvPr/>
        </p:nvSpPr>
        <p:spPr>
          <a:xfrm>
            <a:off x="8729220" y="4527051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453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AF71-24F3-4CEC-A039-8A4253E8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Subject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238E5-5E3A-49E9-B10C-6C15C9D055FE}"/>
              </a:ext>
            </a:extLst>
          </p:cNvPr>
          <p:cNvSpPr/>
          <p:nvPr/>
        </p:nvSpPr>
        <p:spPr>
          <a:xfrm>
            <a:off x="4501299" y="2149311"/>
            <a:ext cx="2592371" cy="82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Observable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AD652-4F76-4148-A8ED-4265E755375C}"/>
              </a:ext>
            </a:extLst>
          </p:cNvPr>
          <p:cNvSpPr/>
          <p:nvPr/>
        </p:nvSpPr>
        <p:spPr>
          <a:xfrm>
            <a:off x="4501296" y="3678024"/>
            <a:ext cx="2592371" cy="82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Subject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E8E5A6-AE7D-46E7-9023-8FAC1EF4D82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797482" y="2974157"/>
            <a:ext cx="3" cy="70386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23B088-0EEB-43F1-92D6-07C0966C7720}"/>
              </a:ext>
            </a:extLst>
          </p:cNvPr>
          <p:cNvSpPr/>
          <p:nvPr/>
        </p:nvSpPr>
        <p:spPr>
          <a:xfrm>
            <a:off x="4501297" y="5301006"/>
            <a:ext cx="2592371" cy="82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BehaviorSubject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2DF33D-C88C-41D5-A9E8-80592FF91CBF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5797482" y="4502870"/>
            <a:ext cx="1" cy="7981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BB5907-FA0D-468F-A37A-A2614D7A747D}"/>
              </a:ext>
            </a:extLst>
          </p:cNvPr>
          <p:cNvSpPr txBox="1"/>
          <p:nvPr/>
        </p:nvSpPr>
        <p:spPr>
          <a:xfrm>
            <a:off x="7857241" y="3846137"/>
            <a:ext cx="34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attend la prochaine publication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54833-E285-4D1D-AB56-A7477A860AD4}"/>
              </a:ext>
            </a:extLst>
          </p:cNvPr>
          <p:cNvSpPr txBox="1"/>
          <p:nvPr/>
        </p:nvSpPr>
        <p:spPr>
          <a:xfrm>
            <a:off x="7758261" y="5467545"/>
            <a:ext cx="40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behaviorSubject</a:t>
            </a:r>
            <a:r>
              <a:rPr lang="fr-FR" dirty="0"/>
              <a:t> informe des le </a:t>
            </a:r>
            <a:r>
              <a:rPr lang="fr-FR" dirty="0" err="1"/>
              <a:t>subcribe</a:t>
            </a:r>
            <a:r>
              <a:rPr lang="fr-FR" dirty="0"/>
              <a:t>() de la valeur en cours</a:t>
            </a:r>
          </a:p>
        </p:txBody>
      </p:sp>
    </p:spTree>
    <p:extLst>
      <p:ext uri="{BB962C8B-B14F-4D97-AF65-F5344CB8AC3E}">
        <p14:creationId xmlns:p14="http://schemas.microsoft.com/office/powerpoint/2010/main" val="311645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E95A45-C42B-41D6-817B-4628528E5CBE}"/>
              </a:ext>
            </a:extLst>
          </p:cNvPr>
          <p:cNvCxnSpPr/>
          <p:nvPr/>
        </p:nvCxnSpPr>
        <p:spPr>
          <a:xfrm>
            <a:off x="466627" y="1673258"/>
            <a:ext cx="1131687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B0A599-8EE2-4425-A343-EADFED0A73CC}"/>
              </a:ext>
            </a:extLst>
          </p:cNvPr>
          <p:cNvCxnSpPr/>
          <p:nvPr/>
        </p:nvCxnSpPr>
        <p:spPr>
          <a:xfrm>
            <a:off x="1437588" y="1272619"/>
            <a:ext cx="0" cy="8672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A47F70-B47B-48D6-9218-4EE9C529B2F6}"/>
              </a:ext>
            </a:extLst>
          </p:cNvPr>
          <p:cNvSpPr txBox="1"/>
          <p:nvPr/>
        </p:nvSpPr>
        <p:spPr>
          <a:xfrm>
            <a:off x="617456" y="2403835"/>
            <a:ext cx="195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subject.subscribe</a:t>
            </a:r>
            <a:r>
              <a:rPr lang="fr-FR" dirty="0"/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8B6B3E-709D-4057-B1B0-8A968D808815}"/>
              </a:ext>
            </a:extLst>
          </p:cNvPr>
          <p:cNvSpPr/>
          <p:nvPr/>
        </p:nvSpPr>
        <p:spPr>
          <a:xfrm>
            <a:off x="4218495" y="1272619"/>
            <a:ext cx="834272" cy="82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A8A946-1CFF-434B-87D5-71509111FA07}"/>
              </a:ext>
            </a:extLst>
          </p:cNvPr>
          <p:cNvCxnSpPr/>
          <p:nvPr/>
        </p:nvCxnSpPr>
        <p:spPr>
          <a:xfrm>
            <a:off x="4635631" y="772998"/>
            <a:ext cx="0" cy="200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09AF32-4DFE-4952-8A07-65CC5B0EABAC}"/>
              </a:ext>
            </a:extLst>
          </p:cNvPr>
          <p:cNvSpPr txBox="1"/>
          <p:nvPr/>
        </p:nvSpPr>
        <p:spPr>
          <a:xfrm>
            <a:off x="4218495" y="3007151"/>
            <a:ext cx="46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seulement au premier </a:t>
            </a:r>
            <a:r>
              <a:rPr lang="fr-FR" dirty="0" err="1"/>
              <a:t>next</a:t>
            </a:r>
            <a:r>
              <a:rPr lang="fr-FR" dirty="0"/>
              <a:t> on connait la valeur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64014B-183C-431D-A494-5CA1DF4BEE93}"/>
              </a:ext>
            </a:extLst>
          </p:cNvPr>
          <p:cNvCxnSpPr/>
          <p:nvPr/>
        </p:nvCxnSpPr>
        <p:spPr>
          <a:xfrm>
            <a:off x="392783" y="4755825"/>
            <a:ext cx="1131687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874003-9768-49EA-B73F-9DD2A6FEA998}"/>
              </a:ext>
            </a:extLst>
          </p:cNvPr>
          <p:cNvCxnSpPr/>
          <p:nvPr/>
        </p:nvCxnSpPr>
        <p:spPr>
          <a:xfrm>
            <a:off x="1363744" y="4355186"/>
            <a:ext cx="0" cy="8672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DD9683-B99E-4F67-9AC4-9E782A6C3D2E}"/>
              </a:ext>
            </a:extLst>
          </p:cNvPr>
          <p:cNvSpPr txBox="1"/>
          <p:nvPr/>
        </p:nvSpPr>
        <p:spPr>
          <a:xfrm>
            <a:off x="543612" y="5486402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behaviorSubject.subscribe</a:t>
            </a:r>
            <a:r>
              <a:rPr lang="fr-FR" dirty="0"/>
              <a:t>()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92E860-1F79-4490-ACFC-C5CFFFEB80AD}"/>
              </a:ext>
            </a:extLst>
          </p:cNvPr>
          <p:cNvSpPr/>
          <p:nvPr/>
        </p:nvSpPr>
        <p:spPr>
          <a:xfrm>
            <a:off x="4144651" y="4355186"/>
            <a:ext cx="834272" cy="82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FBD226-428E-4BB1-AF6C-4CAAAEA00DDD}"/>
              </a:ext>
            </a:extLst>
          </p:cNvPr>
          <p:cNvCxnSpPr/>
          <p:nvPr/>
        </p:nvCxnSpPr>
        <p:spPr>
          <a:xfrm>
            <a:off x="1780881" y="3788734"/>
            <a:ext cx="0" cy="200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32692A-2939-432C-9390-FAE773243245}"/>
              </a:ext>
            </a:extLst>
          </p:cNvPr>
          <p:cNvSpPr txBox="1"/>
          <p:nvPr/>
        </p:nvSpPr>
        <p:spPr>
          <a:xfrm>
            <a:off x="1010239" y="5900336"/>
            <a:ext cx="51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connait tout de suite la valeur du </a:t>
            </a:r>
            <a:r>
              <a:rPr lang="fr-FR" dirty="0" err="1"/>
              <a:t>BehaviorSubject</a:t>
            </a:r>
            <a:endParaRPr lang="fr-FR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808405-1A13-44B4-8ED3-A9B547ACB729}"/>
              </a:ext>
            </a:extLst>
          </p:cNvPr>
          <p:cNvSpPr/>
          <p:nvPr/>
        </p:nvSpPr>
        <p:spPr>
          <a:xfrm>
            <a:off x="1363745" y="4341046"/>
            <a:ext cx="834272" cy="82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2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64B0-52C5-4CFC-A915-DDCD0752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35D3E-991C-41DE-A664-51F626D7B05B}"/>
              </a:ext>
            </a:extLst>
          </p:cNvPr>
          <p:cNvSpPr/>
          <p:nvPr/>
        </p:nvSpPr>
        <p:spPr>
          <a:xfrm>
            <a:off x="476054" y="2300140"/>
            <a:ext cx="1564849" cy="1399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660A3-9295-4F7F-BB83-8631D8741E70}"/>
              </a:ext>
            </a:extLst>
          </p:cNvPr>
          <p:cNvSpPr/>
          <p:nvPr/>
        </p:nvSpPr>
        <p:spPr>
          <a:xfrm>
            <a:off x="7046536" y="876693"/>
            <a:ext cx="1946635" cy="147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464AD-2D0B-4C1C-BDD8-12B9030E097A}"/>
              </a:ext>
            </a:extLst>
          </p:cNvPr>
          <p:cNvSpPr txBox="1"/>
          <p:nvPr/>
        </p:nvSpPr>
        <p:spPr>
          <a:xfrm>
            <a:off x="6971122" y="405353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32412-2D05-4E33-B8FF-470CBAD6363F}"/>
              </a:ext>
            </a:extLst>
          </p:cNvPr>
          <p:cNvSpPr/>
          <p:nvPr/>
        </p:nvSpPr>
        <p:spPr>
          <a:xfrm>
            <a:off x="7046536" y="4677266"/>
            <a:ext cx="1946635" cy="147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1ECBF-0B95-4B05-8E6B-72BA0975F1A8}"/>
              </a:ext>
            </a:extLst>
          </p:cNvPr>
          <p:cNvSpPr txBox="1"/>
          <p:nvPr/>
        </p:nvSpPr>
        <p:spPr>
          <a:xfrm>
            <a:off x="7107810" y="415722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2CCD5-2F64-4CEC-BD05-B01F8D7135B9}"/>
              </a:ext>
            </a:extLst>
          </p:cNvPr>
          <p:cNvCxnSpPr/>
          <p:nvPr/>
        </p:nvCxnSpPr>
        <p:spPr>
          <a:xfrm flipV="1">
            <a:off x="2040903" y="1296186"/>
            <a:ext cx="5005633" cy="13527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93E885-86CD-47F5-8A0A-D6F5D84B1D69}"/>
              </a:ext>
            </a:extLst>
          </p:cNvPr>
          <p:cNvCxnSpPr/>
          <p:nvPr/>
        </p:nvCxnSpPr>
        <p:spPr>
          <a:xfrm flipH="1">
            <a:off x="2078610" y="1974915"/>
            <a:ext cx="4967926" cy="11877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4906AF-03C3-40A3-B87B-E4B6EBE8AB0B}"/>
              </a:ext>
            </a:extLst>
          </p:cNvPr>
          <p:cNvCxnSpPr/>
          <p:nvPr/>
        </p:nvCxnSpPr>
        <p:spPr>
          <a:xfrm>
            <a:off x="2078610" y="3308808"/>
            <a:ext cx="4967926" cy="167797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EF8E99-59C6-4B4F-89D8-D72850C7470D}"/>
              </a:ext>
            </a:extLst>
          </p:cNvPr>
          <p:cNvCxnSpPr/>
          <p:nvPr/>
        </p:nvCxnSpPr>
        <p:spPr>
          <a:xfrm flipH="1" flipV="1">
            <a:off x="1857080" y="3719022"/>
            <a:ext cx="5114042" cy="199362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2387B-8F6F-452B-8B37-E422EC2E2307}"/>
              </a:ext>
            </a:extLst>
          </p:cNvPr>
          <p:cNvSpPr/>
          <p:nvPr/>
        </p:nvSpPr>
        <p:spPr>
          <a:xfrm>
            <a:off x="1432874" y="3487770"/>
            <a:ext cx="1003955" cy="721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94919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4999-E17C-4A37-9932-63953CE9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TTFAC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1C2073-73A4-4469-AE30-4A7353DB1D25}"/>
              </a:ext>
            </a:extLst>
          </p:cNvPr>
          <p:cNvCxnSpPr/>
          <p:nvPr/>
        </p:nvCxnSpPr>
        <p:spPr>
          <a:xfrm>
            <a:off x="367645" y="2710206"/>
            <a:ext cx="1148184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42EE30-4C4C-4074-94B9-E122E8D6E73F}"/>
              </a:ext>
            </a:extLst>
          </p:cNvPr>
          <p:cNvCxnSpPr/>
          <p:nvPr/>
        </p:nvCxnSpPr>
        <p:spPr>
          <a:xfrm>
            <a:off x="1112363" y="2304854"/>
            <a:ext cx="0" cy="9332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858F05-D081-4CE9-8EED-0E537D320796}"/>
              </a:ext>
            </a:extLst>
          </p:cNvPr>
          <p:cNvSpPr txBox="1"/>
          <p:nvPr/>
        </p:nvSpPr>
        <p:spPr>
          <a:xfrm>
            <a:off x="838200" y="3429000"/>
            <a:ext cx="203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decouverte</a:t>
            </a:r>
            <a:r>
              <a:rPr lang="fr-FR" dirty="0"/>
              <a:t> de la lib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577C72-8CB7-4C2D-A869-DE84C36AC26A}"/>
              </a:ext>
            </a:extLst>
          </p:cNvPr>
          <p:cNvCxnSpPr/>
          <p:nvPr/>
        </p:nvCxnSpPr>
        <p:spPr>
          <a:xfrm>
            <a:off x="8658520" y="2304854"/>
            <a:ext cx="0" cy="86255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C7FAE4-41C2-4DF4-BA11-9823C34CC83C}"/>
              </a:ext>
            </a:extLst>
          </p:cNvPr>
          <p:cNvSpPr txBox="1"/>
          <p:nvPr/>
        </p:nvSpPr>
        <p:spPr>
          <a:xfrm>
            <a:off x="8210746" y="3205113"/>
            <a:ext cx="209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hello world moment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CD455C-319F-4A9F-A290-61362D2563EA}"/>
              </a:ext>
            </a:extLst>
          </p:cNvPr>
          <p:cNvCxnSpPr/>
          <p:nvPr/>
        </p:nvCxnSpPr>
        <p:spPr>
          <a:xfrm flipV="1">
            <a:off x="1267905" y="1956062"/>
            <a:ext cx="7263353" cy="5184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55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8328-3409-438A-971B-F60B553F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 de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FC654-2AB7-48E8-8D53-46B7DEBCAA8A}"/>
              </a:ext>
            </a:extLst>
          </p:cNvPr>
          <p:cNvSpPr/>
          <p:nvPr/>
        </p:nvSpPr>
        <p:spPr>
          <a:xfrm>
            <a:off x="428920" y="2747913"/>
            <a:ext cx="1687398" cy="14941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DD86F-021F-420D-ACD0-433066CE6721}"/>
              </a:ext>
            </a:extLst>
          </p:cNvPr>
          <p:cNvSpPr/>
          <p:nvPr/>
        </p:nvSpPr>
        <p:spPr>
          <a:xfrm>
            <a:off x="2686639" y="3120272"/>
            <a:ext cx="1286759" cy="636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lint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94960-A3B5-49AA-BE68-17D20532571F}"/>
              </a:ext>
            </a:extLst>
          </p:cNvPr>
          <p:cNvSpPr/>
          <p:nvPr/>
        </p:nvSpPr>
        <p:spPr>
          <a:xfrm>
            <a:off x="4747967" y="3110845"/>
            <a:ext cx="1286759" cy="63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3AF89-A653-45AA-9E7D-31F867479487}"/>
              </a:ext>
            </a:extLst>
          </p:cNvPr>
          <p:cNvSpPr/>
          <p:nvPr/>
        </p:nvSpPr>
        <p:spPr>
          <a:xfrm>
            <a:off x="6869784" y="3120272"/>
            <a:ext cx="1286759" cy="63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e2e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B91EE0-CB06-431D-8596-DBCFEA134FF9}"/>
              </a:ext>
            </a:extLst>
          </p:cNvPr>
          <p:cNvSpPr/>
          <p:nvPr/>
        </p:nvSpPr>
        <p:spPr>
          <a:xfrm>
            <a:off x="8872195" y="2747912"/>
            <a:ext cx="1687398" cy="149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825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899F4D-2892-4A26-BAB6-B34BE365035F}"/>
              </a:ext>
            </a:extLst>
          </p:cNvPr>
          <p:cNvCxnSpPr/>
          <p:nvPr/>
        </p:nvCxnSpPr>
        <p:spPr>
          <a:xfrm flipV="1">
            <a:off x="556181" y="1291472"/>
            <a:ext cx="11288598" cy="6127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EF119-4D83-4275-AD40-97D43F17433A}"/>
              </a:ext>
            </a:extLst>
          </p:cNvPr>
          <p:cNvCxnSpPr/>
          <p:nvPr/>
        </p:nvCxnSpPr>
        <p:spPr>
          <a:xfrm>
            <a:off x="923827" y="1055802"/>
            <a:ext cx="0" cy="69758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158505B-621A-4A14-B4E7-E67E9454B2B6}"/>
              </a:ext>
            </a:extLst>
          </p:cNvPr>
          <p:cNvSpPr/>
          <p:nvPr/>
        </p:nvSpPr>
        <p:spPr>
          <a:xfrm>
            <a:off x="2922309" y="985101"/>
            <a:ext cx="820132" cy="735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22A85C-74B3-4323-BF17-1E41A1B70671}"/>
              </a:ext>
            </a:extLst>
          </p:cNvPr>
          <p:cNvSpPr/>
          <p:nvPr/>
        </p:nvSpPr>
        <p:spPr>
          <a:xfrm>
            <a:off x="4832808" y="985101"/>
            <a:ext cx="820132" cy="735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9668FD-76C0-4FEB-B385-8A2A4A788833}"/>
              </a:ext>
            </a:extLst>
          </p:cNvPr>
          <p:cNvCxnSpPr/>
          <p:nvPr/>
        </p:nvCxnSpPr>
        <p:spPr>
          <a:xfrm flipV="1">
            <a:off x="556181" y="3536622"/>
            <a:ext cx="11288598" cy="6127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418FBD-80B5-4D9C-9D7A-718BBC193181}"/>
              </a:ext>
            </a:extLst>
          </p:cNvPr>
          <p:cNvCxnSpPr/>
          <p:nvPr/>
        </p:nvCxnSpPr>
        <p:spPr>
          <a:xfrm>
            <a:off x="923827" y="3300952"/>
            <a:ext cx="0" cy="69758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B61C-92CA-4D5E-9CC6-9D5E38363FFF}"/>
              </a:ext>
            </a:extLst>
          </p:cNvPr>
          <p:cNvSpPr/>
          <p:nvPr/>
        </p:nvSpPr>
        <p:spPr>
          <a:xfrm>
            <a:off x="2922309" y="3230251"/>
            <a:ext cx="820132" cy="735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E5F95A-D39E-4E29-815F-55E21FDBA5E9}"/>
              </a:ext>
            </a:extLst>
          </p:cNvPr>
          <p:cNvSpPr/>
          <p:nvPr/>
        </p:nvSpPr>
        <p:spPr>
          <a:xfrm>
            <a:off x="4832808" y="3230251"/>
            <a:ext cx="820132" cy="735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2FA13E-8703-4E93-8F2F-2E0763E7D864}"/>
              </a:ext>
            </a:extLst>
          </p:cNvPr>
          <p:cNvSpPr/>
          <p:nvPr/>
        </p:nvSpPr>
        <p:spPr>
          <a:xfrm>
            <a:off x="622169" y="3321378"/>
            <a:ext cx="603316" cy="578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79813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1BD2B6-06C6-4946-AE75-E9321447BEBD}"/>
              </a:ext>
            </a:extLst>
          </p:cNvPr>
          <p:cNvCxnSpPr/>
          <p:nvPr/>
        </p:nvCxnSpPr>
        <p:spPr>
          <a:xfrm>
            <a:off x="433633" y="1282045"/>
            <a:ext cx="1120375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2FDB18-70DF-4855-BCD9-64AC53F9C94D}"/>
              </a:ext>
            </a:extLst>
          </p:cNvPr>
          <p:cNvCxnSpPr/>
          <p:nvPr/>
        </p:nvCxnSpPr>
        <p:spPr>
          <a:xfrm>
            <a:off x="1607270" y="763571"/>
            <a:ext cx="0" cy="112179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E7B104D-A038-4AC3-8D50-125019EBFC85}"/>
              </a:ext>
            </a:extLst>
          </p:cNvPr>
          <p:cNvSpPr/>
          <p:nvPr/>
        </p:nvSpPr>
        <p:spPr>
          <a:xfrm>
            <a:off x="2983584" y="945036"/>
            <a:ext cx="702297" cy="67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3CC152-3F1C-40AC-89A2-9AE71B2445BE}"/>
              </a:ext>
            </a:extLst>
          </p:cNvPr>
          <p:cNvCxnSpPr/>
          <p:nvPr/>
        </p:nvCxnSpPr>
        <p:spPr>
          <a:xfrm>
            <a:off x="433633" y="3070781"/>
            <a:ext cx="1120375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7C049F-0F93-41F5-AC5B-4BE62A47A641}"/>
              </a:ext>
            </a:extLst>
          </p:cNvPr>
          <p:cNvCxnSpPr/>
          <p:nvPr/>
        </p:nvCxnSpPr>
        <p:spPr>
          <a:xfrm>
            <a:off x="1607270" y="2552307"/>
            <a:ext cx="0" cy="112179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124676-A6A5-437C-8176-A170D3E09A37}"/>
              </a:ext>
            </a:extLst>
          </p:cNvPr>
          <p:cNvSpPr/>
          <p:nvPr/>
        </p:nvSpPr>
        <p:spPr>
          <a:xfrm>
            <a:off x="5194169" y="2696066"/>
            <a:ext cx="702297" cy="67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353730-126C-455D-BEA9-F258504A2B71}"/>
              </a:ext>
            </a:extLst>
          </p:cNvPr>
          <p:cNvCxnSpPr/>
          <p:nvPr/>
        </p:nvCxnSpPr>
        <p:spPr>
          <a:xfrm>
            <a:off x="4619134" y="2611225"/>
            <a:ext cx="0" cy="97803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47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184FA3-9CB1-4CE9-B9AD-24FD444860A4}"/>
              </a:ext>
            </a:extLst>
          </p:cNvPr>
          <p:cNvSpPr/>
          <p:nvPr/>
        </p:nvSpPr>
        <p:spPr>
          <a:xfrm>
            <a:off x="754144" y="2658359"/>
            <a:ext cx="2413262" cy="148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F2856-1EAD-4517-BED7-33AD8E73F133}"/>
              </a:ext>
            </a:extLst>
          </p:cNvPr>
          <p:cNvSpPr/>
          <p:nvPr/>
        </p:nvSpPr>
        <p:spPr>
          <a:xfrm>
            <a:off x="4157220" y="721150"/>
            <a:ext cx="2234152" cy="155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3C270-CDDF-4F7E-BE58-1E8F7E3B4F63}"/>
              </a:ext>
            </a:extLst>
          </p:cNvPr>
          <p:cNvSpPr/>
          <p:nvPr/>
        </p:nvSpPr>
        <p:spPr>
          <a:xfrm>
            <a:off x="8490407" y="4612849"/>
            <a:ext cx="2318994" cy="138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d’api</a:t>
            </a:r>
          </a:p>
          <a:p>
            <a:pPr algn="ctr"/>
            <a:r>
              <a:rPr lang="fr-FR" dirty="0"/>
              <a:t>prod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AB2C7-F3E2-4654-814A-C5939A92DEC1}"/>
              </a:ext>
            </a:extLst>
          </p:cNvPr>
          <p:cNvSpPr/>
          <p:nvPr/>
        </p:nvSpPr>
        <p:spPr>
          <a:xfrm>
            <a:off x="5016630" y="4666268"/>
            <a:ext cx="2318994" cy="138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d’api</a:t>
            </a:r>
          </a:p>
          <a:p>
            <a:pPr algn="ctr"/>
            <a:r>
              <a:rPr lang="fr-FR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6DDAF-AD5F-4E12-B1C6-458CE6ACE007}"/>
              </a:ext>
            </a:extLst>
          </p:cNvPr>
          <p:cNvSpPr/>
          <p:nvPr/>
        </p:nvSpPr>
        <p:spPr>
          <a:xfrm>
            <a:off x="8306586" y="864124"/>
            <a:ext cx="2234152" cy="155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nginx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F44AC-E191-4ED3-91EA-68C815B0A759}"/>
              </a:ext>
            </a:extLst>
          </p:cNvPr>
          <p:cNvSpPr txBox="1"/>
          <p:nvPr/>
        </p:nvSpPr>
        <p:spPr>
          <a:xfrm>
            <a:off x="4091233" y="22153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D2BEE-0854-483F-8074-BDBC649DA752}"/>
              </a:ext>
            </a:extLst>
          </p:cNvPr>
          <p:cNvSpPr txBox="1"/>
          <p:nvPr/>
        </p:nvSpPr>
        <p:spPr>
          <a:xfrm>
            <a:off x="8342722" y="419493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maboite.com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BA54A-EC0A-405E-8B4F-39D9D332324C}"/>
              </a:ext>
            </a:extLst>
          </p:cNvPr>
          <p:cNvSpPr txBox="1"/>
          <p:nvPr/>
        </p:nvSpPr>
        <p:spPr>
          <a:xfrm>
            <a:off x="4779390" y="2493390"/>
            <a:ext cx="55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/api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DF80D2-9569-4418-B3F7-749A551644A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57101" y="2271859"/>
            <a:ext cx="619026" cy="239440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3E42FF-EE4A-44E1-95AF-11A43F0B8C76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1960775" y="1496505"/>
            <a:ext cx="2196445" cy="116185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83CD0A-C30E-4680-A974-C6B702F475E4}"/>
              </a:ext>
            </a:extLst>
          </p:cNvPr>
          <p:cNvCxnSpPr/>
          <p:nvPr/>
        </p:nvCxnSpPr>
        <p:spPr>
          <a:xfrm flipH="1">
            <a:off x="2545237" y="1692111"/>
            <a:ext cx="1611983" cy="9662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D6707-0ACF-431A-8081-3DF911EE1456}"/>
              </a:ext>
            </a:extLst>
          </p:cNvPr>
          <p:cNvCxnSpPr/>
          <p:nvPr/>
        </p:nvCxnSpPr>
        <p:spPr>
          <a:xfrm flipV="1">
            <a:off x="3176833" y="2271859"/>
            <a:ext cx="1300899" cy="7541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11CEC0-6F57-4466-A337-F806112733E0}"/>
              </a:ext>
            </a:extLst>
          </p:cNvPr>
          <p:cNvCxnSpPr/>
          <p:nvPr/>
        </p:nvCxnSpPr>
        <p:spPr>
          <a:xfrm flipH="1" flipV="1">
            <a:off x="5841681" y="2271859"/>
            <a:ext cx="596826" cy="226714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F05438-597D-4D3A-92FF-5E0919B477F2}"/>
              </a:ext>
            </a:extLst>
          </p:cNvPr>
          <p:cNvCxnSpPr/>
          <p:nvPr/>
        </p:nvCxnSpPr>
        <p:spPr>
          <a:xfrm flipH="1">
            <a:off x="3052816" y="2335490"/>
            <a:ext cx="1644875" cy="94975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71BD22-3F0F-4441-874B-45E42430FC6A}"/>
              </a:ext>
            </a:extLst>
          </p:cNvPr>
          <p:cNvCxnSpPr/>
          <p:nvPr/>
        </p:nvCxnSpPr>
        <p:spPr>
          <a:xfrm flipV="1">
            <a:off x="3200400" y="1984342"/>
            <a:ext cx="5109328" cy="16685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AEC80-90BE-4AB4-949C-C8F67793FE41}"/>
              </a:ext>
            </a:extLst>
          </p:cNvPr>
          <p:cNvCxnSpPr/>
          <p:nvPr/>
        </p:nvCxnSpPr>
        <p:spPr>
          <a:xfrm flipH="1">
            <a:off x="3167406" y="2234153"/>
            <a:ext cx="5090474" cy="159784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5CAB93-A86D-4742-B7BA-A0EA8F647579}"/>
              </a:ext>
            </a:extLst>
          </p:cNvPr>
          <p:cNvCxnSpPr/>
          <p:nvPr/>
        </p:nvCxnSpPr>
        <p:spPr>
          <a:xfrm>
            <a:off x="9252408" y="2493390"/>
            <a:ext cx="103695" cy="211945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D0EDC0-32D9-4D40-9118-A2B7522A11B7}"/>
              </a:ext>
            </a:extLst>
          </p:cNvPr>
          <p:cNvCxnSpPr/>
          <p:nvPr/>
        </p:nvCxnSpPr>
        <p:spPr>
          <a:xfrm flipH="1" flipV="1">
            <a:off x="9646763" y="2414833"/>
            <a:ext cx="121734" cy="21980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39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84BC-DCEB-44EF-8AB0-BE0F250B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src/</a:t>
            </a:r>
            <a:r>
              <a:rPr lang="fr-FR" dirty="0" err="1"/>
              <a:t>proxy.conf.json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5EAC-0729-401A-8A14-D06563FF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</a:t>
            </a:r>
            <a:r>
              <a:rPr lang="fr-FR" dirty="0" err="1"/>
              <a:t>expliquee</a:t>
            </a:r>
            <a:r>
              <a:rPr lang="fr-FR" dirty="0"/>
              <a:t> dans http-proxy-middleware</a:t>
            </a:r>
          </a:p>
          <a:p>
            <a:r>
              <a:rPr lang="fr-FR" dirty="0"/>
              <a:t>http-proxy-middleware </a:t>
            </a:r>
            <a:r>
              <a:rPr lang="fr-FR" dirty="0" err="1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23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8FF1D-0EBE-4B15-B7A7-43469799B133}"/>
              </a:ext>
            </a:extLst>
          </p:cNvPr>
          <p:cNvSpPr/>
          <p:nvPr/>
        </p:nvSpPr>
        <p:spPr>
          <a:xfrm>
            <a:off x="2795047" y="2220012"/>
            <a:ext cx="5524107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C130CFCD-45B8-4481-944D-730CEC3C4CC4}"/>
              </a:ext>
            </a:extLst>
          </p:cNvPr>
          <p:cNvSpPr/>
          <p:nvPr/>
        </p:nvSpPr>
        <p:spPr>
          <a:xfrm>
            <a:off x="5109328" y="339365"/>
            <a:ext cx="895546" cy="87197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349482-7DA6-4683-8689-3807E9C5489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5557101" y="1211344"/>
            <a:ext cx="0" cy="1008668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C506D-5433-45B4-A4EE-FC2B4125149D}"/>
              </a:ext>
            </a:extLst>
          </p:cNvPr>
          <p:cNvSpPr/>
          <p:nvPr/>
        </p:nvSpPr>
        <p:spPr>
          <a:xfrm>
            <a:off x="2795047" y="3770723"/>
            <a:ext cx="5524107" cy="77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719CA-B577-4B7E-AD2A-14BF01F74265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557101" y="2993010"/>
            <a:ext cx="0" cy="77771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D20A8258-8F96-4836-8B9F-6FA5CD9CAC4F}"/>
              </a:ext>
            </a:extLst>
          </p:cNvPr>
          <p:cNvSpPr/>
          <p:nvPr/>
        </p:nvSpPr>
        <p:spPr>
          <a:xfrm>
            <a:off x="2832753" y="5387418"/>
            <a:ext cx="5448693" cy="90497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E1A0CD-B0F3-42B8-8812-43B8C060D0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57099" y="4543721"/>
            <a:ext cx="2" cy="843697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306137-A988-43E2-9A7F-6946ABCDFE7A}"/>
              </a:ext>
            </a:extLst>
          </p:cNvPr>
          <p:cNvSpPr txBox="1"/>
          <p:nvPr/>
        </p:nvSpPr>
        <p:spPr>
          <a:xfrm>
            <a:off x="8705653" y="2421845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90B08A-7604-4D66-8297-5ABA4BC828FC}"/>
              </a:ext>
            </a:extLst>
          </p:cNvPr>
          <p:cNvSpPr txBox="1"/>
          <p:nvPr/>
        </p:nvSpPr>
        <p:spPr>
          <a:xfrm>
            <a:off x="9294692" y="474084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F25A8-A977-44F7-9F6F-944CFB2ED135}"/>
              </a:ext>
            </a:extLst>
          </p:cNvPr>
          <p:cNvSpPr/>
          <p:nvPr/>
        </p:nvSpPr>
        <p:spPr>
          <a:xfrm>
            <a:off x="2384981" y="3883844"/>
            <a:ext cx="1607268" cy="546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222828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BFAD64-5CDF-4CC4-955F-23B3BD541FED}"/>
              </a:ext>
            </a:extLst>
          </p:cNvPr>
          <p:cNvSpPr/>
          <p:nvPr/>
        </p:nvSpPr>
        <p:spPr>
          <a:xfrm>
            <a:off x="579748" y="1065229"/>
            <a:ext cx="3308809" cy="4463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48D89-DB06-4094-8ECE-4DA23702A42D}"/>
              </a:ext>
            </a:extLst>
          </p:cNvPr>
          <p:cNvSpPr/>
          <p:nvPr/>
        </p:nvSpPr>
        <p:spPr>
          <a:xfrm>
            <a:off x="579748" y="1065229"/>
            <a:ext cx="3308809" cy="7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41D6E0-03E6-45C4-8BA1-29284D8C5E3C}"/>
              </a:ext>
            </a:extLst>
          </p:cNvPr>
          <p:cNvSpPr/>
          <p:nvPr/>
        </p:nvSpPr>
        <p:spPr>
          <a:xfrm>
            <a:off x="579748" y="4765250"/>
            <a:ext cx="3308809" cy="7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1ABE2-1BC7-4301-9610-972EC96A5428}"/>
              </a:ext>
            </a:extLst>
          </p:cNvPr>
          <p:cNvSpPr/>
          <p:nvPr/>
        </p:nvSpPr>
        <p:spPr>
          <a:xfrm>
            <a:off x="688157" y="1206631"/>
            <a:ext cx="523187" cy="48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8C4DF-4654-4293-8441-1BC613360001}"/>
              </a:ext>
            </a:extLst>
          </p:cNvPr>
          <p:cNvSpPr txBox="1"/>
          <p:nvPr/>
        </p:nvSpPr>
        <p:spPr>
          <a:xfrm>
            <a:off x="1211344" y="126234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03F06-D402-40E8-B361-C9E5DD2BDF82}"/>
              </a:ext>
            </a:extLst>
          </p:cNvPr>
          <p:cNvSpPr txBox="1"/>
          <p:nvPr/>
        </p:nvSpPr>
        <p:spPr>
          <a:xfrm>
            <a:off x="900260" y="2650693"/>
            <a:ext cx="273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Gérer efficacement votre stock d’outils de jardin.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A1046E-BFE8-4D33-83C5-A98786FBE1B2}"/>
              </a:ext>
            </a:extLst>
          </p:cNvPr>
          <p:cNvSpPr/>
          <p:nvPr/>
        </p:nvSpPr>
        <p:spPr>
          <a:xfrm>
            <a:off x="1399879" y="3360656"/>
            <a:ext cx="1668545" cy="584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D1913-4952-45FF-8520-EA91D0EFCC64}"/>
              </a:ext>
            </a:extLst>
          </p:cNvPr>
          <p:cNvSpPr/>
          <p:nvPr/>
        </p:nvSpPr>
        <p:spPr>
          <a:xfrm>
            <a:off x="4708688" y="1055802"/>
            <a:ext cx="3308809" cy="4463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9EE4B4-5724-45E1-9296-1F77C8C9C393}"/>
              </a:ext>
            </a:extLst>
          </p:cNvPr>
          <p:cNvSpPr/>
          <p:nvPr/>
        </p:nvSpPr>
        <p:spPr>
          <a:xfrm>
            <a:off x="4708688" y="1055802"/>
            <a:ext cx="3308809" cy="7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C88D3-6498-4477-81C2-83AEA3AC90F8}"/>
              </a:ext>
            </a:extLst>
          </p:cNvPr>
          <p:cNvSpPr/>
          <p:nvPr/>
        </p:nvSpPr>
        <p:spPr>
          <a:xfrm>
            <a:off x="4817097" y="1197204"/>
            <a:ext cx="523187" cy="48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FE1FE-7BCE-4BB8-A341-09359B10CA48}"/>
              </a:ext>
            </a:extLst>
          </p:cNvPr>
          <p:cNvSpPr txBox="1"/>
          <p:nvPr/>
        </p:nvSpPr>
        <p:spPr>
          <a:xfrm>
            <a:off x="5340284" y="1252921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00CD9-A896-4545-A554-B543C94D6B4C}"/>
              </a:ext>
            </a:extLst>
          </p:cNvPr>
          <p:cNvSpPr txBox="1"/>
          <p:nvPr/>
        </p:nvSpPr>
        <p:spPr>
          <a:xfrm>
            <a:off x="5453227" y="2016492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8B4EB5-58B5-455C-9828-2AB8BC0F828B}"/>
              </a:ext>
            </a:extLst>
          </p:cNvPr>
          <p:cNvSpPr/>
          <p:nvPr/>
        </p:nvSpPr>
        <p:spPr>
          <a:xfrm>
            <a:off x="4944359" y="2559376"/>
            <a:ext cx="2738486" cy="2960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paragraphe</a:t>
            </a:r>
          </a:p>
        </p:txBody>
      </p:sp>
    </p:spTree>
    <p:extLst>
      <p:ext uri="{BB962C8B-B14F-4D97-AF65-F5344CB8AC3E}">
        <p14:creationId xmlns:p14="http://schemas.microsoft.com/office/powerpoint/2010/main" val="294187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2D81-4CF5-4AD9-844C-418DD652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856D-F420-4874-940F-F1F2F104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Git graph</a:t>
            </a:r>
          </a:p>
          <a:p>
            <a:r>
              <a:rPr lang="en-US" dirty="0"/>
              <a:t>R</a:t>
            </a:r>
            <a:r>
              <a:rPr lang="fr-FR" dirty="0"/>
              <a:t>est Client</a:t>
            </a:r>
          </a:p>
          <a:p>
            <a:r>
              <a:rPr lang="en-US" dirty="0"/>
              <a:t>P</a:t>
            </a:r>
            <a:r>
              <a:rPr lang="fr-FR" dirty="0" err="1"/>
              <a:t>rettier</a:t>
            </a:r>
            <a:endParaRPr lang="fr-FR" dirty="0"/>
          </a:p>
          <a:p>
            <a:r>
              <a:rPr lang="en-US" dirty="0"/>
              <a:t>S</a:t>
            </a:r>
            <a:r>
              <a:rPr lang="fr-FR" dirty="0" err="1"/>
              <a:t>onarLint</a:t>
            </a:r>
            <a:endParaRPr lang="fr-FR" dirty="0"/>
          </a:p>
          <a:p>
            <a:r>
              <a:rPr lang="en-US" dirty="0"/>
              <a:t>S</a:t>
            </a:r>
            <a:r>
              <a:rPr lang="fr-FR" dirty="0"/>
              <a:t>VG</a:t>
            </a:r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en-US" dirty="0"/>
              <a:t>T</a:t>
            </a:r>
            <a:r>
              <a:rPr lang="fr-FR" dirty="0" err="1"/>
              <a:t>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/>
              <a:t>Javascript (ES6)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 err="1"/>
              <a:t>ESLint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4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6B92-0616-416E-99DE-49D1471B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extension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E3C9-2C90-4243-9571-0ABF40F5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83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C5BBD0-5E6B-49A1-A08B-AE265FED5FE0}"/>
              </a:ext>
            </a:extLst>
          </p:cNvPr>
          <p:cNvSpPr/>
          <p:nvPr/>
        </p:nvSpPr>
        <p:spPr>
          <a:xfrm>
            <a:off x="787138" y="777713"/>
            <a:ext cx="1833514" cy="215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5502E-B490-4DDF-BC27-59126D490715}"/>
              </a:ext>
            </a:extLst>
          </p:cNvPr>
          <p:cNvSpPr/>
          <p:nvPr/>
        </p:nvSpPr>
        <p:spPr>
          <a:xfrm>
            <a:off x="8019068" y="879051"/>
            <a:ext cx="1833514" cy="215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7AD628-7C51-42CD-A884-017033BA22E7}"/>
              </a:ext>
            </a:extLst>
          </p:cNvPr>
          <p:cNvCxnSpPr/>
          <p:nvPr/>
        </p:nvCxnSpPr>
        <p:spPr>
          <a:xfrm>
            <a:off x="2620652" y="1074657"/>
            <a:ext cx="5398416" cy="10369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8BCD31-69A2-44DE-B603-183829AACBC4}"/>
              </a:ext>
            </a:extLst>
          </p:cNvPr>
          <p:cNvCxnSpPr/>
          <p:nvPr/>
        </p:nvCxnSpPr>
        <p:spPr>
          <a:xfrm flipH="1" flipV="1">
            <a:off x="2620652" y="2512245"/>
            <a:ext cx="5354424" cy="801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3B66A4-3C4F-40CF-A793-81E479476C39}"/>
              </a:ext>
            </a:extLst>
          </p:cNvPr>
          <p:cNvSpPr txBox="1"/>
          <p:nvPr/>
        </p:nvSpPr>
        <p:spPr>
          <a:xfrm>
            <a:off x="4171361" y="46662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6AC80-D756-4916-AD13-10D7272B2AAE}"/>
              </a:ext>
            </a:extLst>
          </p:cNvPr>
          <p:cNvSpPr txBox="1"/>
          <p:nvPr/>
        </p:nvSpPr>
        <p:spPr>
          <a:xfrm>
            <a:off x="4381107" y="2884604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80070-0CE2-4209-89AA-E7E61DB7D59C}"/>
              </a:ext>
            </a:extLst>
          </p:cNvPr>
          <p:cNvSpPr txBox="1"/>
          <p:nvPr/>
        </p:nvSpPr>
        <p:spPr>
          <a:xfrm>
            <a:off x="1187777" y="3992252"/>
            <a:ext cx="3080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/truc/</a:t>
            </a:r>
            <a:r>
              <a:rPr lang="fr-FR" dirty="0" err="1"/>
              <a:t>bidule?a</a:t>
            </a:r>
            <a:r>
              <a:rPr lang="fr-FR" dirty="0"/>
              <a:t> HTTP/2.0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34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Host: www.numalis.com:4444</a:t>
            </a:r>
          </a:p>
          <a:p>
            <a:r>
              <a:rPr lang="fr-FR" dirty="0" err="1"/>
              <a:t>qqqq</a:t>
            </a:r>
            <a:r>
              <a:rPr lang="fr-FR" dirty="0"/>
              <a:t>: </a:t>
            </a:r>
            <a:r>
              <a:rPr lang="fr-FR" dirty="0" err="1"/>
              <a:t>eee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fasdfasdfasdfasdfasdf</a:t>
            </a:r>
            <a:r>
              <a:rPr lang="fr-FR" dirty="0"/>
              <a:t>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asdfasdf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899E9B-685C-41C1-9421-8E96A87B41AE}"/>
              </a:ext>
            </a:extLst>
          </p:cNvPr>
          <p:cNvSpPr txBox="1"/>
          <p:nvPr/>
        </p:nvSpPr>
        <p:spPr>
          <a:xfrm>
            <a:off x="6900421" y="4095946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HTTP/1.1 200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23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 err="1"/>
              <a:t>qwerqwer</a:t>
            </a:r>
            <a:r>
              <a:rPr lang="fr-FR" dirty="0"/>
              <a:t>: </a:t>
            </a:r>
            <a:r>
              <a:rPr lang="fr-FR" dirty="0" err="1"/>
              <a:t>qwerqwer</a:t>
            </a:r>
            <a:endParaRPr lang="fr-FR" dirty="0"/>
          </a:p>
          <a:p>
            <a:endParaRPr lang="fr-FR" dirty="0"/>
          </a:p>
          <a:p>
            <a:r>
              <a:rPr lang="fr-FR" dirty="0"/>
              <a:t>{``</a:t>
            </a:r>
            <a:r>
              <a:rPr lang="fr-FR" dirty="0" err="1"/>
              <a:t>qwerqwerqwer</a:t>
            </a:r>
            <a:r>
              <a:rPr lang="fr-FR" dirty="0"/>
              <a:t>``: 123}</a:t>
            </a:r>
          </a:p>
        </p:txBody>
      </p:sp>
    </p:spTree>
    <p:extLst>
      <p:ext uri="{BB962C8B-B14F-4D97-AF65-F5344CB8AC3E}">
        <p14:creationId xmlns:p14="http://schemas.microsoft.com/office/powerpoint/2010/main" val="185778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52D39A-4D7E-4215-8982-1EA8CF6558CC}"/>
              </a:ext>
            </a:extLst>
          </p:cNvPr>
          <p:cNvCxnSpPr/>
          <p:nvPr/>
        </p:nvCxnSpPr>
        <p:spPr>
          <a:xfrm>
            <a:off x="263951" y="1875934"/>
            <a:ext cx="11774078" cy="3770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5CF01B-908C-4445-8C33-80F17442AAE4}"/>
              </a:ext>
            </a:extLst>
          </p:cNvPr>
          <p:cNvCxnSpPr/>
          <p:nvPr/>
        </p:nvCxnSpPr>
        <p:spPr>
          <a:xfrm>
            <a:off x="593889" y="1555422"/>
            <a:ext cx="0" cy="716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2B5177-F23F-4FB3-A360-C0CC7E5A2D54}"/>
              </a:ext>
            </a:extLst>
          </p:cNvPr>
          <p:cNvSpPr txBox="1"/>
          <p:nvPr/>
        </p:nvSpPr>
        <p:spPr>
          <a:xfrm>
            <a:off x="263951" y="2502816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</a:t>
            </a:r>
          </a:p>
          <a:p>
            <a:r>
              <a:rPr lang="en-US" dirty="0" err="1"/>
              <a:t>Javascript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CD921C-BD7B-4352-B328-35F02936665D}"/>
              </a:ext>
            </a:extLst>
          </p:cNvPr>
          <p:cNvCxnSpPr/>
          <p:nvPr/>
        </p:nvCxnSpPr>
        <p:spPr>
          <a:xfrm>
            <a:off x="1970202" y="1564849"/>
            <a:ext cx="0" cy="75885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CAFADC-4CB8-461B-96EE-B568A8670F29}"/>
              </a:ext>
            </a:extLst>
          </p:cNvPr>
          <p:cNvSpPr txBox="1"/>
          <p:nvPr/>
        </p:nvSpPr>
        <p:spPr>
          <a:xfrm>
            <a:off x="1574277" y="2403835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</a:t>
            </a:r>
          </a:p>
          <a:p>
            <a:r>
              <a:rPr lang="en-US" dirty="0"/>
              <a:t>ECMAScript</a:t>
            </a:r>
          </a:p>
          <a:p>
            <a:r>
              <a:rPr lang="en-US" dirty="0"/>
              <a:t>v1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74532-05A0-4650-B7FA-532A9D9045A7}"/>
              </a:ext>
            </a:extLst>
          </p:cNvPr>
          <p:cNvCxnSpPr/>
          <p:nvPr/>
        </p:nvCxnSpPr>
        <p:spPr>
          <a:xfrm>
            <a:off x="3219254" y="1564849"/>
            <a:ext cx="0" cy="716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6D39CE-BE3F-4BA0-9AA4-8DC733BFF041}"/>
              </a:ext>
            </a:extLst>
          </p:cNvPr>
          <p:cNvSpPr txBox="1"/>
          <p:nvPr/>
        </p:nvSpPr>
        <p:spPr>
          <a:xfrm>
            <a:off x="2892882" y="239440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  <a:p>
            <a:r>
              <a:rPr lang="en-US" dirty="0"/>
              <a:t>ES2</a:t>
            </a:r>
            <a:endParaRPr lang="fr-F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0F49E0-244C-432E-B741-872E093D5ECF}"/>
              </a:ext>
            </a:extLst>
          </p:cNvPr>
          <p:cNvCxnSpPr/>
          <p:nvPr/>
        </p:nvCxnSpPr>
        <p:spPr>
          <a:xfrm>
            <a:off x="4081806" y="1508288"/>
            <a:ext cx="0" cy="8578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7818E5-31DC-4663-9E4E-AD29BD59C71F}"/>
              </a:ext>
            </a:extLst>
          </p:cNvPr>
          <p:cNvSpPr txBox="1"/>
          <p:nvPr/>
        </p:nvSpPr>
        <p:spPr>
          <a:xfrm>
            <a:off x="3755434" y="241060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1999</a:t>
            </a:r>
          </a:p>
          <a:p>
            <a:r>
              <a:rPr lang="en-US" dirty="0"/>
              <a:t>ES3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B7BF70-5B75-4654-AD5C-0E5A22E5E75A}"/>
              </a:ext>
            </a:extLst>
          </p:cNvPr>
          <p:cNvCxnSpPr/>
          <p:nvPr/>
        </p:nvCxnSpPr>
        <p:spPr>
          <a:xfrm>
            <a:off x="6754305" y="1564849"/>
            <a:ext cx="0" cy="66459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8C0755-168B-4D50-B67E-5261B5B17B8F}"/>
              </a:ext>
            </a:extLst>
          </p:cNvPr>
          <p:cNvSpPr txBox="1"/>
          <p:nvPr/>
        </p:nvSpPr>
        <p:spPr>
          <a:xfrm>
            <a:off x="6427933" y="232370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</a:p>
          <a:p>
            <a:r>
              <a:rPr lang="en-US" dirty="0"/>
              <a:t>ES5</a:t>
            </a:r>
            <a:endParaRPr lang="fr-F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2A297C-7EB5-432D-944F-9F84542DFE35}"/>
              </a:ext>
            </a:extLst>
          </p:cNvPr>
          <p:cNvCxnSpPr/>
          <p:nvPr/>
        </p:nvCxnSpPr>
        <p:spPr>
          <a:xfrm>
            <a:off x="7404755" y="1027522"/>
            <a:ext cx="0" cy="24886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665962-0DE9-48DE-9FFC-ACAB7627BD14}"/>
              </a:ext>
            </a:extLst>
          </p:cNvPr>
          <p:cNvSpPr txBox="1"/>
          <p:nvPr/>
        </p:nvSpPr>
        <p:spPr>
          <a:xfrm>
            <a:off x="7080676" y="372830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  <a:p>
            <a:r>
              <a:rPr lang="en-US" dirty="0"/>
              <a:t>TS1</a:t>
            </a:r>
            <a:endParaRPr lang="fr-F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6FD921-D45F-41EC-B706-CC1A4E78CD9F}"/>
              </a:ext>
            </a:extLst>
          </p:cNvPr>
          <p:cNvCxnSpPr/>
          <p:nvPr/>
        </p:nvCxnSpPr>
        <p:spPr>
          <a:xfrm>
            <a:off x="6825006" y="1197204"/>
            <a:ext cx="0" cy="276205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EAC726-132A-4D38-8A69-E885AC4447E0}"/>
              </a:ext>
            </a:extLst>
          </p:cNvPr>
          <p:cNvSpPr txBox="1"/>
          <p:nvPr/>
        </p:nvSpPr>
        <p:spPr>
          <a:xfrm>
            <a:off x="6318126" y="397962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NodeJS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E811EC-E34A-4C2B-8100-7F1ABD95A846}"/>
              </a:ext>
            </a:extLst>
          </p:cNvPr>
          <p:cNvCxnSpPr/>
          <p:nvPr/>
        </p:nvCxnSpPr>
        <p:spPr>
          <a:xfrm>
            <a:off x="8455843" y="1508288"/>
            <a:ext cx="0" cy="9023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70430E-AA7F-42CC-8E9E-3DC1F883D9BA}"/>
              </a:ext>
            </a:extLst>
          </p:cNvPr>
          <p:cNvSpPr txBox="1"/>
          <p:nvPr/>
        </p:nvSpPr>
        <p:spPr>
          <a:xfrm>
            <a:off x="8173039" y="2502816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  <a:p>
            <a:r>
              <a:rPr lang="en-US" dirty="0"/>
              <a:t>ES6</a:t>
            </a:r>
          </a:p>
          <a:p>
            <a:r>
              <a:rPr lang="en-US" dirty="0"/>
              <a:t>ES2015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718DAC-C6FC-4F51-9434-B949BD0AFDC2}"/>
              </a:ext>
            </a:extLst>
          </p:cNvPr>
          <p:cNvCxnSpPr/>
          <p:nvPr/>
        </p:nvCxnSpPr>
        <p:spPr>
          <a:xfrm>
            <a:off x="9356103" y="1465868"/>
            <a:ext cx="0" cy="103694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C1BFE4-105E-4484-808F-0641C8CE983A}"/>
              </a:ext>
            </a:extLst>
          </p:cNvPr>
          <p:cNvSpPr txBox="1"/>
          <p:nvPr/>
        </p:nvSpPr>
        <p:spPr>
          <a:xfrm>
            <a:off x="9041546" y="2542334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ES7</a:t>
            </a:r>
          </a:p>
          <a:p>
            <a:r>
              <a:rPr lang="en-US" dirty="0"/>
              <a:t>ES2016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6E5D13-BD3C-4175-84F1-878392854127}"/>
              </a:ext>
            </a:extLst>
          </p:cNvPr>
          <p:cNvCxnSpPr/>
          <p:nvPr/>
        </p:nvCxnSpPr>
        <p:spPr>
          <a:xfrm>
            <a:off x="11137769" y="1564849"/>
            <a:ext cx="0" cy="716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61B20E-E528-424A-AA88-9CC6640017CC}"/>
              </a:ext>
            </a:extLst>
          </p:cNvPr>
          <p:cNvSpPr txBox="1"/>
          <p:nvPr/>
        </p:nvSpPr>
        <p:spPr>
          <a:xfrm>
            <a:off x="10944520" y="250281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ES2021</a:t>
            </a:r>
          </a:p>
        </p:txBody>
      </p:sp>
    </p:spTree>
    <p:extLst>
      <p:ext uri="{BB962C8B-B14F-4D97-AF65-F5344CB8AC3E}">
        <p14:creationId xmlns:p14="http://schemas.microsoft.com/office/powerpoint/2010/main" val="338351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2D50-87BB-4F73-BBE5-4E6966BC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Webographie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EAA4-22AF-4818-90D5-C5D4E145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tricks </a:t>
            </a:r>
            <a:r>
              <a:rPr lang="en-US" dirty="0">
                <a:hlinkClick r:id="rId2"/>
              </a:rPr>
              <a:t>https://css-tricks.com/</a:t>
            </a:r>
            <a:endParaRPr lang="en-US" dirty="0"/>
          </a:p>
          <a:p>
            <a:r>
              <a:rPr lang="en-US" dirty="0">
                <a:hlinkClick r:id="rId3"/>
              </a:rPr>
              <a:t>https://flexboxfroggy.com/#fr</a:t>
            </a:r>
            <a:endParaRPr lang="en-US" dirty="0"/>
          </a:p>
          <a:p>
            <a:r>
              <a:rPr lang="en-US" dirty="0">
                <a:hlinkClick r:id="rId4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5"/>
              </a:rPr>
              <a:t>https://lawsofux.com/</a:t>
            </a:r>
            <a:endParaRPr lang="en-US" dirty="0"/>
          </a:p>
          <a:p>
            <a:r>
              <a:rPr lang="en-US" dirty="0">
                <a:hlinkClick r:id="rId6"/>
              </a:rPr>
              <a:t>https://refactoring.guru/</a:t>
            </a:r>
            <a:endParaRPr lang="en-US" dirty="0"/>
          </a:p>
          <a:p>
            <a:r>
              <a:rPr lang="en-US" dirty="0">
                <a:hlinkClick r:id="rId7"/>
              </a:rPr>
              <a:t>https://www.typescriptlang.org/</a:t>
            </a:r>
            <a:endParaRPr lang="en-US" dirty="0"/>
          </a:p>
          <a:p>
            <a:r>
              <a:rPr lang="en-US" dirty="0">
                <a:hlinkClick r:id="rId8"/>
              </a:rPr>
              <a:t>https://pm2.keymetrics.io/</a:t>
            </a:r>
            <a:endParaRPr lang="en-US" dirty="0"/>
          </a:p>
          <a:p>
            <a:r>
              <a:rPr lang="en-US" dirty="0" err="1"/>
              <a:t>NestJs</a:t>
            </a:r>
            <a:r>
              <a:rPr lang="en-US" dirty="0"/>
              <a:t> (</a:t>
            </a:r>
            <a:r>
              <a:rPr lang="en-US"/>
              <a:t>Back-end a la Angular) </a:t>
            </a:r>
            <a:r>
              <a:rPr lang="en-US">
                <a:hlinkClick r:id="rId9"/>
              </a:rPr>
              <a:t>https://nestjs.com/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44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218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Notes</vt:lpstr>
      <vt:lpstr>Logiciels</vt:lpstr>
      <vt:lpstr>PowerPoint Presentation</vt:lpstr>
      <vt:lpstr>PowerPoint Presentation</vt:lpstr>
      <vt:lpstr>VSCode plugins</vt:lpstr>
      <vt:lpstr>Chrome extension</vt:lpstr>
      <vt:lpstr>PowerPoint Presentation</vt:lpstr>
      <vt:lpstr>PowerPoint Presentation</vt:lpstr>
      <vt:lpstr>Webographie</vt:lpstr>
      <vt:lpstr>Bibliographie</vt:lpstr>
      <vt:lpstr>Artefacts</vt:lpstr>
      <vt:lpstr>Composant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</vt:lpstr>
      <vt:lpstr>PowerPoint Presentation</vt:lpstr>
      <vt:lpstr>CORS</vt:lpstr>
      <vt:lpstr>TTFAC</vt:lpstr>
      <vt:lpstr>Cycle de test</vt:lpstr>
      <vt:lpstr>PowerPoint Presentation</vt:lpstr>
      <vt:lpstr>PowerPoint Presentation</vt:lpstr>
      <vt:lpstr>PowerPoint Presentation</vt:lpstr>
      <vt:lpstr>src/proxy.conf.json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Jean-Louis P. GUÉNÉGO</dc:creator>
  <cp:lastModifiedBy>Jean-Louis P. GUÉNÉGO</cp:lastModifiedBy>
  <cp:revision>73</cp:revision>
  <dcterms:created xsi:type="dcterms:W3CDTF">2021-11-15T08:27:25Z</dcterms:created>
  <dcterms:modified xsi:type="dcterms:W3CDTF">2021-11-19T13:05:15Z</dcterms:modified>
</cp:coreProperties>
</file>