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8" r:id="rId3"/>
    <p:sldId id="259" r:id="rId4"/>
    <p:sldId id="260" r:id="rId5"/>
    <p:sldId id="264" r:id="rId6"/>
    <p:sldId id="261" r:id="rId7"/>
    <p:sldId id="262" r:id="rId8"/>
    <p:sldId id="271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57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517" autoAdjust="0"/>
  </p:normalViewPr>
  <p:slideViewPr>
    <p:cSldViewPr snapToGrid="0">
      <p:cViewPr varScale="1">
        <p:scale>
          <a:sx n="63" d="100"/>
          <a:sy n="63" d="100"/>
        </p:scale>
        <p:origin x="7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8EAF77-5156-4A17-B48A-2C289E62A154}" type="datetimeFigureOut">
              <a:rPr lang="fr-FR" smtClean="0"/>
              <a:t>21/10/2022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36BE34-F1E0-4D20-974A-7CC0284133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5709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6BE34-F1E0-4D20-974A-7CC0284133E3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437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FAB72-A3EE-41A2-95A6-BCBDE613046F}" type="datetimeFigureOut">
              <a:rPr lang="fr-FR" smtClean="0"/>
              <a:t>21/10/2022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20C84-FC6B-48EE-AD66-C746D6A5EC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0837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FAB72-A3EE-41A2-95A6-BCBDE613046F}" type="datetimeFigureOut">
              <a:rPr lang="fr-FR" smtClean="0"/>
              <a:t>21/10/2022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20C84-FC6B-48EE-AD66-C746D6A5EC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6541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FAB72-A3EE-41A2-95A6-BCBDE613046F}" type="datetimeFigureOut">
              <a:rPr lang="fr-FR" smtClean="0"/>
              <a:t>21/10/2022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20C84-FC6B-48EE-AD66-C746D6A5EC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1134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FAB72-A3EE-41A2-95A6-BCBDE613046F}" type="datetimeFigureOut">
              <a:rPr lang="fr-FR" smtClean="0"/>
              <a:t>21/10/2022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20C84-FC6B-48EE-AD66-C746D6A5EC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9260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FAB72-A3EE-41A2-95A6-BCBDE613046F}" type="datetimeFigureOut">
              <a:rPr lang="fr-FR" smtClean="0"/>
              <a:t>21/10/2022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20C84-FC6B-48EE-AD66-C746D6A5EC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6584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FAB72-A3EE-41A2-95A6-BCBDE613046F}" type="datetimeFigureOut">
              <a:rPr lang="fr-FR" smtClean="0"/>
              <a:t>21/10/2022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20C84-FC6B-48EE-AD66-C746D6A5EC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98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FAB72-A3EE-41A2-95A6-BCBDE613046F}" type="datetimeFigureOut">
              <a:rPr lang="fr-FR" smtClean="0"/>
              <a:t>21/10/2022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20C84-FC6B-48EE-AD66-C746D6A5EC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320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FAB72-A3EE-41A2-95A6-BCBDE613046F}" type="datetimeFigureOut">
              <a:rPr lang="fr-FR" smtClean="0"/>
              <a:t>21/10/2022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20C84-FC6B-48EE-AD66-C746D6A5EC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6742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FAB72-A3EE-41A2-95A6-BCBDE613046F}" type="datetimeFigureOut">
              <a:rPr lang="fr-FR" smtClean="0"/>
              <a:t>21/10/2022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20C84-FC6B-48EE-AD66-C746D6A5EC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4820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FAB72-A3EE-41A2-95A6-BCBDE613046F}" type="datetimeFigureOut">
              <a:rPr lang="fr-FR" smtClean="0"/>
              <a:t>21/10/2022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20C84-FC6B-48EE-AD66-C746D6A5EC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6988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FAB72-A3EE-41A2-95A6-BCBDE613046F}" type="datetimeFigureOut">
              <a:rPr lang="fr-FR" smtClean="0"/>
              <a:t>21/10/2022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20C84-FC6B-48EE-AD66-C746D6A5EC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094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FAB72-A3EE-41A2-95A6-BCBDE613046F}" type="datetimeFigureOut">
              <a:rPr lang="fr-FR" smtClean="0"/>
              <a:t>21/10/2022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520C84-FC6B-48EE-AD66-C746D6A5EC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1971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css-tricks.com/" TargetMode="External"/><Relationship Id="rId3" Type="http://schemas.openxmlformats.org/officeDocument/2006/relationships/hyperlink" Target="https://www.conventionalcommits.org/en/v1.0.0/" TargetMode="External"/><Relationship Id="rId7" Type="http://schemas.openxmlformats.org/officeDocument/2006/relationships/hyperlink" Target="https://editorconfig.org/" TargetMode="External"/><Relationship Id="rId2" Type="http://schemas.openxmlformats.org/officeDocument/2006/relationships/hyperlink" Target="https://semver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npmjs.com/cli/v6/using-npm/semver" TargetMode="External"/><Relationship Id="rId11" Type="http://schemas.openxmlformats.org/officeDocument/2006/relationships/hyperlink" Target="https://refactoring.guru/" TargetMode="External"/><Relationship Id="rId5" Type="http://schemas.openxmlformats.org/officeDocument/2006/relationships/hyperlink" Target="https://www.npmjs.com/" TargetMode="External"/><Relationship Id="rId10" Type="http://schemas.openxmlformats.org/officeDocument/2006/relationships/hyperlink" Target="https://lawsofux.com/" TargetMode="External"/><Relationship Id="rId4" Type="http://schemas.openxmlformats.org/officeDocument/2006/relationships/hyperlink" Target="https://angular.io/" TargetMode="External"/><Relationship Id="rId9" Type="http://schemas.openxmlformats.org/officeDocument/2006/relationships/hyperlink" Target="https://css-tricks.com/snippets/css/a-guide-to-flexbox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Notes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/>
              <a:t>https://jlg-consulting.com/orsys/AGU/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9557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66800" y="1005840"/>
            <a:ext cx="195072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client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8427720" y="1005840"/>
            <a:ext cx="195072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server</a:t>
            </a:r>
            <a:endParaRPr lang="fr-FR" dirty="0"/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3017520" y="1310640"/>
            <a:ext cx="5410200" cy="152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4632960" y="670560"/>
            <a:ext cx="1487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HTTP </a:t>
            </a:r>
            <a:r>
              <a:rPr lang="fr-FR" dirty="0" err="1" smtClean="0"/>
              <a:t>Request</a:t>
            </a:r>
            <a:endParaRPr lang="fr-FR" dirty="0"/>
          </a:p>
        </p:txBody>
      </p:sp>
      <p:cxnSp>
        <p:nvCxnSpPr>
          <p:cNvPr id="10" name="Connecteur droit avec flèche 9"/>
          <p:cNvCxnSpPr/>
          <p:nvPr/>
        </p:nvCxnSpPr>
        <p:spPr>
          <a:xfrm flipH="1">
            <a:off x="3017520" y="2377440"/>
            <a:ext cx="5410200" cy="3048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4632960" y="1882140"/>
            <a:ext cx="1624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HTTP </a:t>
            </a:r>
            <a:r>
              <a:rPr lang="fr-FR" dirty="0" err="1"/>
              <a:t>R</a:t>
            </a:r>
            <a:r>
              <a:rPr lang="fr-FR" dirty="0" err="1" smtClean="0"/>
              <a:t>esponse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563880" y="3291840"/>
            <a:ext cx="349505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POST /toto/</a:t>
            </a:r>
            <a:r>
              <a:rPr lang="fr-FR" dirty="0" err="1" smtClean="0"/>
              <a:t>titi?qsdfqsdfd</a:t>
            </a:r>
            <a:r>
              <a:rPr lang="fr-FR" dirty="0" smtClean="0"/>
              <a:t> HTTP/2.0</a:t>
            </a:r>
          </a:p>
          <a:p>
            <a:r>
              <a:rPr lang="fr-FR" dirty="0" err="1" smtClean="0"/>
              <a:t>qsdfqdsf</a:t>
            </a:r>
            <a:r>
              <a:rPr lang="fr-FR" dirty="0" smtClean="0"/>
              <a:t>: </a:t>
            </a:r>
            <a:r>
              <a:rPr lang="fr-FR" dirty="0" err="1" smtClean="0"/>
              <a:t>zaerzaer</a:t>
            </a:r>
            <a:endParaRPr lang="fr-FR" dirty="0" smtClean="0"/>
          </a:p>
          <a:p>
            <a:r>
              <a:rPr lang="fr-FR" dirty="0" err="1" smtClean="0"/>
              <a:t>dsqgfsfdggfds</a:t>
            </a:r>
            <a:r>
              <a:rPr lang="fr-FR" dirty="0" smtClean="0"/>
              <a:t>: </a:t>
            </a:r>
            <a:r>
              <a:rPr lang="fr-FR" dirty="0" err="1" smtClean="0"/>
              <a:t>aezrezar</a:t>
            </a:r>
            <a:endParaRPr lang="fr-FR" dirty="0" smtClean="0"/>
          </a:p>
          <a:p>
            <a:r>
              <a:rPr lang="fr-FR" dirty="0" err="1" smtClean="0"/>
              <a:t>gfdgfdhhgfd</a:t>
            </a:r>
            <a:r>
              <a:rPr lang="fr-FR" dirty="0" smtClean="0"/>
              <a:t>: </a:t>
            </a:r>
            <a:r>
              <a:rPr lang="fr-FR" dirty="0" err="1" smtClean="0"/>
              <a:t>sdfgsgfd</a:t>
            </a:r>
            <a:endParaRPr lang="fr-FR" dirty="0" smtClean="0"/>
          </a:p>
          <a:p>
            <a:r>
              <a:rPr lang="fr-FR" dirty="0" smtClean="0"/>
              <a:t>Content-</a:t>
            </a:r>
            <a:r>
              <a:rPr lang="fr-FR" dirty="0" err="1" smtClean="0"/>
              <a:t>Length</a:t>
            </a:r>
            <a:r>
              <a:rPr lang="fr-FR" dirty="0" smtClean="0"/>
              <a:t>: 13</a:t>
            </a:r>
          </a:p>
          <a:p>
            <a:endParaRPr lang="fr-FR" dirty="0"/>
          </a:p>
          <a:p>
            <a:r>
              <a:rPr lang="fr-FR" dirty="0" err="1" smtClean="0"/>
              <a:t>azerqsdfaz</a:t>
            </a:r>
            <a:endParaRPr lang="fr-FR" dirty="0" smtClean="0"/>
          </a:p>
          <a:p>
            <a:r>
              <a:rPr lang="fr-FR" dirty="0" smtClean="0"/>
              <a:t>er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6431280" y="3322320"/>
            <a:ext cx="245240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HTTP/1.1 201 </a:t>
            </a:r>
            <a:r>
              <a:rPr lang="fr-FR" dirty="0" err="1" smtClean="0"/>
              <a:t>Created</a:t>
            </a:r>
            <a:endParaRPr lang="fr-FR" dirty="0" smtClean="0"/>
          </a:p>
          <a:p>
            <a:r>
              <a:rPr lang="fr-FR" dirty="0" err="1" smtClean="0"/>
              <a:t>aaaa</a:t>
            </a:r>
            <a:r>
              <a:rPr lang="fr-FR" dirty="0" smtClean="0"/>
              <a:t>: </a:t>
            </a:r>
            <a:r>
              <a:rPr lang="fr-FR" dirty="0" err="1" smtClean="0"/>
              <a:t>eee</a:t>
            </a:r>
            <a:endParaRPr lang="fr-FR" dirty="0" smtClean="0"/>
          </a:p>
          <a:p>
            <a:r>
              <a:rPr lang="fr-FR" dirty="0" smtClean="0"/>
              <a:t>Content-</a:t>
            </a:r>
            <a:r>
              <a:rPr lang="fr-FR" dirty="0" err="1" smtClean="0"/>
              <a:t>Length</a:t>
            </a:r>
            <a:r>
              <a:rPr lang="fr-FR" dirty="0" smtClean="0"/>
              <a:t>: 12</a:t>
            </a:r>
          </a:p>
          <a:p>
            <a:r>
              <a:rPr lang="fr-FR" dirty="0" smtClean="0"/>
              <a:t>Content-Type: </a:t>
            </a:r>
            <a:r>
              <a:rPr lang="fr-FR" dirty="0" err="1" smtClean="0"/>
              <a:t>text</a:t>
            </a:r>
            <a:r>
              <a:rPr lang="fr-FR" dirty="0" smtClean="0"/>
              <a:t>/html</a:t>
            </a:r>
          </a:p>
          <a:p>
            <a:endParaRPr lang="fr-FR" dirty="0"/>
          </a:p>
          <a:p>
            <a:r>
              <a:rPr lang="fr-FR" dirty="0" smtClean="0"/>
              <a:t>Hello World!</a:t>
            </a:r>
          </a:p>
        </p:txBody>
      </p:sp>
    </p:spTree>
    <p:extLst>
      <p:ext uri="{BB962C8B-B14F-4D97-AF65-F5344CB8AC3E}">
        <p14:creationId xmlns:p14="http://schemas.microsoft.com/office/powerpoint/2010/main" val="2293704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Casses (cases)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PascalCase</a:t>
            </a:r>
            <a:endParaRPr lang="fr-FR" dirty="0" smtClean="0"/>
          </a:p>
          <a:p>
            <a:r>
              <a:rPr lang="fr-FR" dirty="0" err="1" smtClean="0"/>
              <a:t>camelCase</a:t>
            </a:r>
            <a:endParaRPr lang="fr-FR" dirty="0" smtClean="0"/>
          </a:p>
          <a:p>
            <a:r>
              <a:rPr lang="fr-FR" dirty="0" smtClean="0"/>
              <a:t>spinal-case, kebab-case</a:t>
            </a:r>
          </a:p>
          <a:p>
            <a:r>
              <a:rPr lang="fr-FR" dirty="0" smtClean="0"/>
              <a:t>CONSTANT_CASE</a:t>
            </a:r>
          </a:p>
          <a:p>
            <a:r>
              <a:rPr lang="fr-FR" dirty="0" err="1" smtClean="0"/>
              <a:t>snake_case</a:t>
            </a:r>
            <a:endParaRPr lang="fr-FR" dirty="0" smtClean="0"/>
          </a:p>
          <a:p>
            <a:r>
              <a:rPr lang="fr-FR" dirty="0" err="1" smtClean="0"/>
              <a:t>Train_Case</a:t>
            </a:r>
            <a:endParaRPr lang="fr-FR" dirty="0" smtClean="0"/>
          </a:p>
          <a:p>
            <a:r>
              <a:rPr lang="fr-FR" dirty="0" smtClean="0"/>
              <a:t>Http-Header-Case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87311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Chrome extensions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Angular</a:t>
            </a:r>
            <a:r>
              <a:rPr lang="fr-FR" dirty="0" smtClean="0"/>
              <a:t> </a:t>
            </a:r>
            <a:r>
              <a:rPr lang="fr-FR" dirty="0" err="1" smtClean="0"/>
              <a:t>devtools</a:t>
            </a:r>
            <a:endParaRPr lang="fr-FR" dirty="0" smtClean="0"/>
          </a:p>
          <a:p>
            <a:r>
              <a:rPr lang="fr-FR" dirty="0" smtClean="0"/>
              <a:t>JSON </a:t>
            </a:r>
            <a:r>
              <a:rPr lang="fr-FR" dirty="0" err="1" smtClean="0"/>
              <a:t>Formatter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88366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Artefact </a:t>
            </a:r>
            <a:r>
              <a:rPr lang="fr-FR" dirty="0" err="1" smtClean="0"/>
              <a:t>Angular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Module (@</a:t>
            </a:r>
            <a:r>
              <a:rPr lang="fr-FR" dirty="0" err="1" smtClean="0"/>
              <a:t>NgModule</a:t>
            </a:r>
            <a:r>
              <a:rPr lang="fr-FR" dirty="0" smtClean="0"/>
              <a:t>) </a:t>
            </a:r>
          </a:p>
          <a:p>
            <a:r>
              <a:rPr lang="fr-FR" dirty="0" smtClean="0"/>
              <a:t>Component (@Component)</a:t>
            </a:r>
          </a:p>
          <a:p>
            <a:r>
              <a:rPr lang="fr-FR" dirty="0" smtClean="0"/>
              <a:t>Directive (@Directive)</a:t>
            </a:r>
          </a:p>
          <a:p>
            <a:r>
              <a:rPr lang="fr-FR" dirty="0" smtClean="0"/>
              <a:t>Pipe (@Pipe)</a:t>
            </a:r>
          </a:p>
          <a:p>
            <a:r>
              <a:rPr lang="fr-FR" dirty="0" smtClean="0"/>
              <a:t>Service (@Injectable)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54750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40480" y="929640"/>
            <a:ext cx="1798320" cy="807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App</a:t>
            </a:r>
            <a:endParaRPr lang="fr-FR" dirty="0"/>
          </a:p>
        </p:txBody>
      </p:sp>
      <p:sp>
        <p:nvSpPr>
          <p:cNvPr id="5" name="Ellipse 4"/>
          <p:cNvSpPr/>
          <p:nvPr/>
        </p:nvSpPr>
        <p:spPr>
          <a:xfrm>
            <a:off x="4023360" y="2560320"/>
            <a:ext cx="1432560" cy="7467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App</a:t>
            </a:r>
            <a:endParaRPr lang="fr-FR" dirty="0"/>
          </a:p>
        </p:txBody>
      </p:sp>
      <p:cxnSp>
        <p:nvCxnSpPr>
          <p:cNvPr id="7" name="Connecteur droit avec flèche 6"/>
          <p:cNvCxnSpPr>
            <a:stCxn id="5" idx="0"/>
            <a:endCxn id="4" idx="2"/>
          </p:cNvCxnSpPr>
          <p:nvPr/>
        </p:nvCxnSpPr>
        <p:spPr>
          <a:xfrm flipV="1">
            <a:off x="4739640" y="1737360"/>
            <a:ext cx="0" cy="82296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7208520" y="213360"/>
            <a:ext cx="1645920" cy="716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Browser</a:t>
            </a:r>
            <a:endParaRPr lang="fr-FR" dirty="0"/>
          </a:p>
        </p:txBody>
      </p:sp>
      <p:cxnSp>
        <p:nvCxnSpPr>
          <p:cNvPr id="10" name="Connecteur droit avec flèche 9"/>
          <p:cNvCxnSpPr>
            <a:stCxn id="8" idx="1"/>
            <a:endCxn id="4" idx="3"/>
          </p:cNvCxnSpPr>
          <p:nvPr/>
        </p:nvCxnSpPr>
        <p:spPr>
          <a:xfrm flipH="1">
            <a:off x="5638800" y="571500"/>
            <a:ext cx="1569720" cy="762000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208520" y="1432560"/>
            <a:ext cx="1645920" cy="716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AppRouting</a:t>
            </a:r>
            <a:endParaRPr lang="fr-FR" dirty="0"/>
          </a:p>
        </p:txBody>
      </p:sp>
      <p:cxnSp>
        <p:nvCxnSpPr>
          <p:cNvPr id="13" name="Connecteur droit avec flèche 12"/>
          <p:cNvCxnSpPr>
            <a:stCxn id="12" idx="1"/>
            <a:endCxn id="4" idx="3"/>
          </p:cNvCxnSpPr>
          <p:nvPr/>
        </p:nvCxnSpPr>
        <p:spPr>
          <a:xfrm flipH="1" flipV="1">
            <a:off x="5638800" y="1333500"/>
            <a:ext cx="1569720" cy="457200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09958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40480" y="929640"/>
            <a:ext cx="1798320" cy="807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App</a:t>
            </a:r>
            <a:endParaRPr lang="fr-FR" dirty="0"/>
          </a:p>
        </p:txBody>
      </p:sp>
      <p:sp>
        <p:nvSpPr>
          <p:cNvPr id="5" name="Ellipse 4"/>
          <p:cNvSpPr/>
          <p:nvPr/>
        </p:nvSpPr>
        <p:spPr>
          <a:xfrm>
            <a:off x="4023360" y="2560320"/>
            <a:ext cx="1432560" cy="7467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App</a:t>
            </a:r>
            <a:endParaRPr lang="fr-FR" dirty="0"/>
          </a:p>
        </p:txBody>
      </p:sp>
      <p:cxnSp>
        <p:nvCxnSpPr>
          <p:cNvPr id="7" name="Connecteur droit avec flèche 6"/>
          <p:cNvCxnSpPr>
            <a:stCxn id="5" idx="0"/>
            <a:endCxn id="4" idx="2"/>
          </p:cNvCxnSpPr>
          <p:nvPr/>
        </p:nvCxnSpPr>
        <p:spPr>
          <a:xfrm flipV="1">
            <a:off x="4739640" y="1737360"/>
            <a:ext cx="0" cy="82296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7208520" y="213360"/>
            <a:ext cx="1645920" cy="716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Browser</a:t>
            </a:r>
            <a:endParaRPr lang="fr-FR" dirty="0"/>
          </a:p>
        </p:txBody>
      </p:sp>
      <p:cxnSp>
        <p:nvCxnSpPr>
          <p:cNvPr id="10" name="Connecteur droit avec flèche 9"/>
          <p:cNvCxnSpPr>
            <a:stCxn id="8" idx="1"/>
            <a:endCxn id="4" idx="3"/>
          </p:cNvCxnSpPr>
          <p:nvPr/>
        </p:nvCxnSpPr>
        <p:spPr>
          <a:xfrm flipH="1">
            <a:off x="5638800" y="571500"/>
            <a:ext cx="1569720" cy="762000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208520" y="1432560"/>
            <a:ext cx="1645920" cy="716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AppRouting</a:t>
            </a:r>
            <a:endParaRPr lang="fr-FR" dirty="0"/>
          </a:p>
        </p:txBody>
      </p:sp>
      <p:cxnSp>
        <p:nvCxnSpPr>
          <p:cNvPr id="13" name="Connecteur droit avec flèche 12"/>
          <p:cNvCxnSpPr>
            <a:stCxn id="12" idx="1"/>
            <a:endCxn id="4" idx="3"/>
          </p:cNvCxnSpPr>
          <p:nvPr/>
        </p:nvCxnSpPr>
        <p:spPr>
          <a:xfrm flipH="1" flipV="1">
            <a:off x="5638800" y="1333500"/>
            <a:ext cx="1569720" cy="457200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lipse 8"/>
          <p:cNvSpPr/>
          <p:nvPr/>
        </p:nvSpPr>
        <p:spPr>
          <a:xfrm>
            <a:off x="381000" y="2918460"/>
            <a:ext cx="1432560" cy="7467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Header</a:t>
            </a:r>
            <a:endParaRPr lang="fr-FR" dirty="0"/>
          </a:p>
        </p:txBody>
      </p:sp>
      <p:sp>
        <p:nvSpPr>
          <p:cNvPr id="11" name="Ellipse 10"/>
          <p:cNvSpPr/>
          <p:nvPr/>
        </p:nvSpPr>
        <p:spPr>
          <a:xfrm>
            <a:off x="381000" y="3825240"/>
            <a:ext cx="1432560" cy="7467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Body</a:t>
            </a:r>
            <a:endParaRPr lang="fr-FR" dirty="0"/>
          </a:p>
        </p:txBody>
      </p:sp>
      <p:sp>
        <p:nvSpPr>
          <p:cNvPr id="14" name="Ellipse 13"/>
          <p:cNvSpPr/>
          <p:nvPr/>
        </p:nvSpPr>
        <p:spPr>
          <a:xfrm>
            <a:off x="381000" y="4701540"/>
            <a:ext cx="1432560" cy="7467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Footer</a:t>
            </a:r>
            <a:endParaRPr lang="fr-FR" dirty="0"/>
          </a:p>
        </p:txBody>
      </p:sp>
      <p:sp>
        <p:nvSpPr>
          <p:cNvPr id="15" name="Rectangle 14"/>
          <p:cNvSpPr/>
          <p:nvPr/>
        </p:nvSpPr>
        <p:spPr>
          <a:xfrm>
            <a:off x="1097280" y="1790700"/>
            <a:ext cx="1798320" cy="807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Layout</a:t>
            </a:r>
            <a:endParaRPr lang="fr-FR" dirty="0"/>
          </a:p>
        </p:txBody>
      </p:sp>
      <p:cxnSp>
        <p:nvCxnSpPr>
          <p:cNvPr id="3" name="Connecteur en angle 2"/>
          <p:cNvCxnSpPr>
            <a:stCxn id="9" idx="6"/>
            <a:endCxn id="15" idx="2"/>
          </p:cNvCxnSpPr>
          <p:nvPr/>
        </p:nvCxnSpPr>
        <p:spPr>
          <a:xfrm flipV="1">
            <a:off x="1813560" y="2598420"/>
            <a:ext cx="182880" cy="693420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en angle 15"/>
          <p:cNvCxnSpPr>
            <a:stCxn id="11" idx="6"/>
            <a:endCxn id="15" idx="2"/>
          </p:cNvCxnSpPr>
          <p:nvPr/>
        </p:nvCxnSpPr>
        <p:spPr>
          <a:xfrm flipV="1">
            <a:off x="1813560" y="2598420"/>
            <a:ext cx="182880" cy="1600200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en angle 18"/>
          <p:cNvCxnSpPr>
            <a:stCxn id="14" idx="6"/>
            <a:endCxn id="15" idx="2"/>
          </p:cNvCxnSpPr>
          <p:nvPr/>
        </p:nvCxnSpPr>
        <p:spPr>
          <a:xfrm flipV="1">
            <a:off x="1813560" y="2598420"/>
            <a:ext cx="182880" cy="2476500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>
            <a:stCxn id="15" idx="3"/>
            <a:endCxn id="4" idx="1"/>
          </p:cNvCxnSpPr>
          <p:nvPr/>
        </p:nvCxnSpPr>
        <p:spPr>
          <a:xfrm flipV="1">
            <a:off x="2895600" y="1333500"/>
            <a:ext cx="944880" cy="861060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99624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6128477" y="1906951"/>
            <a:ext cx="2818150" cy="4077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/>
          <p:cNvSpPr/>
          <p:nvPr/>
        </p:nvSpPr>
        <p:spPr>
          <a:xfrm>
            <a:off x="6370820" y="3073154"/>
            <a:ext cx="2284749" cy="21883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Gestion stock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239843" y="1903751"/>
            <a:ext cx="2818150" cy="4077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239843" y="1903751"/>
            <a:ext cx="2818150" cy="59960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253584" y="5368871"/>
            <a:ext cx="2818150" cy="59960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Mentions Légales</a:t>
            </a:r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4774" y="2008682"/>
            <a:ext cx="314793" cy="374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659567" y="2018888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Gestion Stock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959370" y="4092315"/>
            <a:ext cx="1379096" cy="4796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Voir le stock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560882" y="3279966"/>
            <a:ext cx="2203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Gérer efficacement votre stock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3184160" y="1903751"/>
            <a:ext cx="2818150" cy="4077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3184160" y="1903751"/>
            <a:ext cx="2818150" cy="59960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3197901" y="5368871"/>
            <a:ext cx="2818150" cy="59960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Mentions Légales</a:t>
            </a:r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289091" y="2008682"/>
            <a:ext cx="314793" cy="374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/>
          <p:cNvSpPr txBox="1"/>
          <p:nvPr/>
        </p:nvSpPr>
        <p:spPr>
          <a:xfrm>
            <a:off x="3603884" y="2018888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Gestion Stock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3719553" y="2716420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Mentions légales</a:t>
            </a:r>
            <a:endParaRPr lang="fr-FR" dirty="0"/>
          </a:p>
        </p:txBody>
      </p:sp>
      <p:sp>
        <p:nvSpPr>
          <p:cNvPr id="19" name="Rectangle 18"/>
          <p:cNvSpPr/>
          <p:nvPr/>
        </p:nvSpPr>
        <p:spPr>
          <a:xfrm>
            <a:off x="3446487" y="3085752"/>
            <a:ext cx="2264765" cy="2175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texte</a:t>
            </a:r>
            <a:endParaRPr lang="fr-FR" dirty="0"/>
          </a:p>
        </p:txBody>
      </p:sp>
      <p:sp>
        <p:nvSpPr>
          <p:cNvPr id="21" name="Rectangle 20"/>
          <p:cNvSpPr/>
          <p:nvPr/>
        </p:nvSpPr>
        <p:spPr>
          <a:xfrm>
            <a:off x="6128477" y="1906951"/>
            <a:ext cx="2818150" cy="59960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6142218" y="5372071"/>
            <a:ext cx="2818150" cy="59960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Mentions Légales</a:t>
            </a:r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233408" y="2011882"/>
            <a:ext cx="314793" cy="374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/>
          <p:cNvSpPr txBox="1"/>
          <p:nvPr/>
        </p:nvSpPr>
        <p:spPr>
          <a:xfrm>
            <a:off x="6548201" y="2022088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Gestion Stock</a:t>
            </a:r>
            <a:endParaRPr lang="fr-FR" dirty="0"/>
          </a:p>
        </p:txBody>
      </p:sp>
      <p:sp>
        <p:nvSpPr>
          <p:cNvPr id="25" name="ZoneTexte 24"/>
          <p:cNvSpPr txBox="1"/>
          <p:nvPr/>
        </p:nvSpPr>
        <p:spPr>
          <a:xfrm>
            <a:off x="6663870" y="2719620"/>
            <a:ext cx="1721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Liste des articles</a:t>
            </a:r>
            <a:endParaRPr lang="fr-FR" dirty="0"/>
          </a:p>
        </p:txBody>
      </p:sp>
      <p:sp>
        <p:nvSpPr>
          <p:cNvPr id="26" name="Rectangle 25"/>
          <p:cNvSpPr/>
          <p:nvPr/>
        </p:nvSpPr>
        <p:spPr>
          <a:xfrm>
            <a:off x="6390804" y="3537678"/>
            <a:ext cx="2264765" cy="1727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tableau</a:t>
            </a:r>
            <a:endParaRPr lang="fr-FR" dirty="0"/>
          </a:p>
        </p:txBody>
      </p:sp>
      <p:sp>
        <p:nvSpPr>
          <p:cNvPr id="27" name="Rectangle 26"/>
          <p:cNvSpPr/>
          <p:nvPr/>
        </p:nvSpPr>
        <p:spPr>
          <a:xfrm>
            <a:off x="9091529" y="1891153"/>
            <a:ext cx="2818150" cy="4077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/>
          <p:cNvSpPr/>
          <p:nvPr/>
        </p:nvSpPr>
        <p:spPr>
          <a:xfrm>
            <a:off x="9091529" y="1891153"/>
            <a:ext cx="2818150" cy="59960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/>
          <p:cNvSpPr/>
          <p:nvPr/>
        </p:nvSpPr>
        <p:spPr>
          <a:xfrm>
            <a:off x="9196460" y="1996084"/>
            <a:ext cx="314793" cy="374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ZoneTexte 30"/>
          <p:cNvSpPr txBox="1"/>
          <p:nvPr/>
        </p:nvSpPr>
        <p:spPr>
          <a:xfrm>
            <a:off x="9511253" y="2006290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Gestion Stock</a:t>
            </a:r>
            <a:endParaRPr lang="fr-FR" dirty="0"/>
          </a:p>
        </p:txBody>
      </p:sp>
      <p:sp>
        <p:nvSpPr>
          <p:cNvPr id="32" name="ZoneTexte 31"/>
          <p:cNvSpPr txBox="1"/>
          <p:nvPr/>
        </p:nvSpPr>
        <p:spPr>
          <a:xfrm>
            <a:off x="9626922" y="2703822"/>
            <a:ext cx="1803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Ajout d’un article</a:t>
            </a:r>
            <a:endParaRPr lang="fr-FR" dirty="0"/>
          </a:p>
        </p:txBody>
      </p:sp>
      <p:sp>
        <p:nvSpPr>
          <p:cNvPr id="34" name="Rectangle 33"/>
          <p:cNvSpPr/>
          <p:nvPr/>
        </p:nvSpPr>
        <p:spPr>
          <a:xfrm>
            <a:off x="6370820" y="3085752"/>
            <a:ext cx="293050" cy="346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/>
          <p:cNvSpPr/>
          <p:nvPr/>
        </p:nvSpPr>
        <p:spPr>
          <a:xfrm>
            <a:off x="6779672" y="3085752"/>
            <a:ext cx="293050" cy="346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/>
          <p:cNvSpPr/>
          <p:nvPr/>
        </p:nvSpPr>
        <p:spPr>
          <a:xfrm>
            <a:off x="7188524" y="3085752"/>
            <a:ext cx="293050" cy="346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/>
          <p:cNvSpPr/>
          <p:nvPr/>
        </p:nvSpPr>
        <p:spPr>
          <a:xfrm>
            <a:off x="9353856" y="3432748"/>
            <a:ext cx="2428413" cy="3297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ZoneTexte 37"/>
          <p:cNvSpPr txBox="1"/>
          <p:nvPr/>
        </p:nvSpPr>
        <p:spPr>
          <a:xfrm>
            <a:off x="9247681" y="3081559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Nom</a:t>
            </a:r>
            <a:endParaRPr lang="fr-FR" dirty="0"/>
          </a:p>
        </p:txBody>
      </p:sp>
      <p:sp>
        <p:nvSpPr>
          <p:cNvPr id="39" name="Rectangle 38"/>
          <p:cNvSpPr/>
          <p:nvPr/>
        </p:nvSpPr>
        <p:spPr>
          <a:xfrm>
            <a:off x="9353856" y="4122125"/>
            <a:ext cx="2428413" cy="3297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ZoneTexte 39"/>
          <p:cNvSpPr txBox="1"/>
          <p:nvPr/>
        </p:nvSpPr>
        <p:spPr>
          <a:xfrm>
            <a:off x="9247681" y="377093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Prix</a:t>
            </a:r>
            <a:endParaRPr lang="fr-FR" dirty="0"/>
          </a:p>
        </p:txBody>
      </p:sp>
      <p:sp>
        <p:nvSpPr>
          <p:cNvPr id="41" name="Rectangle 40"/>
          <p:cNvSpPr/>
          <p:nvPr/>
        </p:nvSpPr>
        <p:spPr>
          <a:xfrm>
            <a:off x="9353856" y="4813644"/>
            <a:ext cx="2428413" cy="3297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ZoneTexte 41"/>
          <p:cNvSpPr txBox="1"/>
          <p:nvPr/>
        </p:nvSpPr>
        <p:spPr>
          <a:xfrm>
            <a:off x="9247681" y="4462455"/>
            <a:ext cx="1012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Quantité</a:t>
            </a:r>
            <a:endParaRPr lang="fr-FR" dirty="0"/>
          </a:p>
        </p:txBody>
      </p:sp>
      <p:sp>
        <p:nvSpPr>
          <p:cNvPr id="43" name="Rectangle 42"/>
          <p:cNvSpPr/>
          <p:nvPr/>
        </p:nvSpPr>
        <p:spPr>
          <a:xfrm>
            <a:off x="9353856" y="5368871"/>
            <a:ext cx="2428412" cy="417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Ajouter</a:t>
            </a:r>
            <a:endParaRPr lang="fr-FR" dirty="0"/>
          </a:p>
        </p:txBody>
      </p:sp>
      <p:sp>
        <p:nvSpPr>
          <p:cNvPr id="44" name="ZoneTexte 43"/>
          <p:cNvSpPr txBox="1"/>
          <p:nvPr/>
        </p:nvSpPr>
        <p:spPr>
          <a:xfrm>
            <a:off x="1391498" y="1445918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/</a:t>
            </a:r>
            <a:endParaRPr lang="fr-FR" dirty="0"/>
          </a:p>
        </p:txBody>
      </p:sp>
      <p:sp>
        <p:nvSpPr>
          <p:cNvPr id="45" name="ZoneTexte 44"/>
          <p:cNvSpPr txBox="1"/>
          <p:nvPr/>
        </p:nvSpPr>
        <p:spPr>
          <a:xfrm>
            <a:off x="4223387" y="1458559"/>
            <a:ext cx="710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/</a:t>
            </a:r>
            <a:r>
              <a:rPr lang="fr-FR" dirty="0" err="1" smtClean="0"/>
              <a:t>legal</a:t>
            </a:r>
            <a:endParaRPr lang="fr-FR" dirty="0"/>
          </a:p>
        </p:txBody>
      </p:sp>
      <p:sp>
        <p:nvSpPr>
          <p:cNvPr id="46" name="ZoneTexte 45"/>
          <p:cNvSpPr txBox="1"/>
          <p:nvPr/>
        </p:nvSpPr>
        <p:spPr>
          <a:xfrm>
            <a:off x="6902272" y="1436542"/>
            <a:ext cx="755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/stock</a:t>
            </a:r>
            <a:endParaRPr lang="fr-FR" dirty="0"/>
          </a:p>
        </p:txBody>
      </p:sp>
      <p:sp>
        <p:nvSpPr>
          <p:cNvPr id="47" name="ZoneTexte 46"/>
          <p:cNvSpPr txBox="1"/>
          <p:nvPr/>
        </p:nvSpPr>
        <p:spPr>
          <a:xfrm>
            <a:off x="9545108" y="1414917"/>
            <a:ext cx="1430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/stock/</a:t>
            </a:r>
            <a:r>
              <a:rPr lang="fr-FR" dirty="0" err="1" smtClean="0"/>
              <a:t>create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525672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40480" y="929640"/>
            <a:ext cx="1798320" cy="807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App</a:t>
            </a:r>
            <a:endParaRPr lang="fr-FR" dirty="0"/>
          </a:p>
        </p:txBody>
      </p:sp>
      <p:sp>
        <p:nvSpPr>
          <p:cNvPr id="5" name="Ellipse 4"/>
          <p:cNvSpPr/>
          <p:nvPr/>
        </p:nvSpPr>
        <p:spPr>
          <a:xfrm>
            <a:off x="4023360" y="2560320"/>
            <a:ext cx="1432560" cy="7467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App</a:t>
            </a:r>
            <a:endParaRPr lang="fr-FR" dirty="0"/>
          </a:p>
        </p:txBody>
      </p:sp>
      <p:cxnSp>
        <p:nvCxnSpPr>
          <p:cNvPr id="7" name="Connecteur droit avec flèche 6"/>
          <p:cNvCxnSpPr>
            <a:stCxn id="5" idx="0"/>
            <a:endCxn id="4" idx="2"/>
          </p:cNvCxnSpPr>
          <p:nvPr/>
        </p:nvCxnSpPr>
        <p:spPr>
          <a:xfrm flipV="1">
            <a:off x="4739640" y="1737360"/>
            <a:ext cx="0" cy="82296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7208520" y="213360"/>
            <a:ext cx="1645920" cy="716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Browser</a:t>
            </a:r>
            <a:endParaRPr lang="fr-FR" dirty="0"/>
          </a:p>
        </p:txBody>
      </p:sp>
      <p:cxnSp>
        <p:nvCxnSpPr>
          <p:cNvPr id="10" name="Connecteur droit avec flèche 9"/>
          <p:cNvCxnSpPr>
            <a:stCxn id="8" idx="1"/>
            <a:endCxn id="4" idx="3"/>
          </p:cNvCxnSpPr>
          <p:nvPr/>
        </p:nvCxnSpPr>
        <p:spPr>
          <a:xfrm flipH="1">
            <a:off x="5638800" y="571500"/>
            <a:ext cx="1569720" cy="762000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208520" y="1432560"/>
            <a:ext cx="1645920" cy="716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AppRouting</a:t>
            </a:r>
            <a:endParaRPr lang="fr-FR" dirty="0"/>
          </a:p>
        </p:txBody>
      </p:sp>
      <p:cxnSp>
        <p:nvCxnSpPr>
          <p:cNvPr id="13" name="Connecteur droit avec flèche 12"/>
          <p:cNvCxnSpPr>
            <a:stCxn id="12" idx="1"/>
            <a:endCxn id="4" idx="3"/>
          </p:cNvCxnSpPr>
          <p:nvPr/>
        </p:nvCxnSpPr>
        <p:spPr>
          <a:xfrm flipH="1" flipV="1">
            <a:off x="5638800" y="1333500"/>
            <a:ext cx="1569720" cy="457200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lipse 8"/>
          <p:cNvSpPr/>
          <p:nvPr/>
        </p:nvSpPr>
        <p:spPr>
          <a:xfrm>
            <a:off x="381000" y="2918460"/>
            <a:ext cx="1432560" cy="7467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Header</a:t>
            </a:r>
            <a:endParaRPr lang="fr-FR" dirty="0"/>
          </a:p>
        </p:txBody>
      </p:sp>
      <p:sp>
        <p:nvSpPr>
          <p:cNvPr id="11" name="Ellipse 10"/>
          <p:cNvSpPr/>
          <p:nvPr/>
        </p:nvSpPr>
        <p:spPr>
          <a:xfrm>
            <a:off x="381000" y="3825240"/>
            <a:ext cx="1432560" cy="7467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Body</a:t>
            </a:r>
            <a:endParaRPr lang="fr-FR" dirty="0"/>
          </a:p>
        </p:txBody>
      </p:sp>
      <p:sp>
        <p:nvSpPr>
          <p:cNvPr id="14" name="Ellipse 13"/>
          <p:cNvSpPr/>
          <p:nvPr/>
        </p:nvSpPr>
        <p:spPr>
          <a:xfrm>
            <a:off x="381000" y="4701540"/>
            <a:ext cx="1432560" cy="7467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Footer</a:t>
            </a:r>
            <a:endParaRPr lang="fr-FR" dirty="0"/>
          </a:p>
        </p:txBody>
      </p:sp>
      <p:sp>
        <p:nvSpPr>
          <p:cNvPr id="15" name="Rectangle 14"/>
          <p:cNvSpPr/>
          <p:nvPr/>
        </p:nvSpPr>
        <p:spPr>
          <a:xfrm>
            <a:off x="1097280" y="1790700"/>
            <a:ext cx="1798320" cy="807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Layout</a:t>
            </a:r>
            <a:endParaRPr lang="fr-FR" dirty="0"/>
          </a:p>
        </p:txBody>
      </p:sp>
      <p:cxnSp>
        <p:nvCxnSpPr>
          <p:cNvPr id="3" name="Connecteur en angle 2"/>
          <p:cNvCxnSpPr>
            <a:stCxn id="9" idx="6"/>
            <a:endCxn id="15" idx="2"/>
          </p:cNvCxnSpPr>
          <p:nvPr/>
        </p:nvCxnSpPr>
        <p:spPr>
          <a:xfrm flipV="1">
            <a:off x="1813560" y="2598420"/>
            <a:ext cx="182880" cy="693420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en angle 15"/>
          <p:cNvCxnSpPr>
            <a:stCxn id="11" idx="6"/>
            <a:endCxn id="15" idx="2"/>
          </p:cNvCxnSpPr>
          <p:nvPr/>
        </p:nvCxnSpPr>
        <p:spPr>
          <a:xfrm flipV="1">
            <a:off x="1813560" y="2598420"/>
            <a:ext cx="182880" cy="1600200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en angle 18"/>
          <p:cNvCxnSpPr>
            <a:stCxn id="14" idx="6"/>
            <a:endCxn id="15" idx="2"/>
          </p:cNvCxnSpPr>
          <p:nvPr/>
        </p:nvCxnSpPr>
        <p:spPr>
          <a:xfrm flipV="1">
            <a:off x="1813560" y="2598420"/>
            <a:ext cx="182880" cy="2476500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>
            <a:stCxn id="15" idx="3"/>
            <a:endCxn id="4" idx="1"/>
          </p:cNvCxnSpPr>
          <p:nvPr/>
        </p:nvCxnSpPr>
        <p:spPr>
          <a:xfrm flipV="1">
            <a:off x="2895600" y="1333500"/>
            <a:ext cx="944880" cy="861060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lipse 16"/>
          <p:cNvSpPr/>
          <p:nvPr/>
        </p:nvSpPr>
        <p:spPr>
          <a:xfrm>
            <a:off x="6598920" y="4038600"/>
            <a:ext cx="1432560" cy="7467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Home</a:t>
            </a:r>
            <a:endParaRPr lang="fr-FR" dirty="0"/>
          </a:p>
        </p:txBody>
      </p:sp>
      <p:sp>
        <p:nvSpPr>
          <p:cNvPr id="18" name="Ellipse 17"/>
          <p:cNvSpPr/>
          <p:nvPr/>
        </p:nvSpPr>
        <p:spPr>
          <a:xfrm>
            <a:off x="6598920" y="4899660"/>
            <a:ext cx="1432560" cy="7467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Legal</a:t>
            </a:r>
            <a:endParaRPr lang="fr-FR" dirty="0"/>
          </a:p>
        </p:txBody>
      </p:sp>
      <p:cxnSp>
        <p:nvCxnSpPr>
          <p:cNvPr id="6" name="Connecteur droit avec flèche 5"/>
          <p:cNvCxnSpPr>
            <a:stCxn id="17" idx="0"/>
            <a:endCxn id="4" idx="2"/>
          </p:cNvCxnSpPr>
          <p:nvPr/>
        </p:nvCxnSpPr>
        <p:spPr>
          <a:xfrm flipH="1" flipV="1">
            <a:off x="4739640" y="1737360"/>
            <a:ext cx="2575560" cy="23012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stCxn id="18" idx="1"/>
            <a:endCxn id="4" idx="2"/>
          </p:cNvCxnSpPr>
          <p:nvPr/>
        </p:nvCxnSpPr>
        <p:spPr>
          <a:xfrm flipH="1" flipV="1">
            <a:off x="4739640" y="1737360"/>
            <a:ext cx="2069074" cy="327166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6302467" y="3669268"/>
            <a:ext cx="931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./routes</a:t>
            </a:r>
            <a:endParaRPr lang="fr-FR" dirty="0"/>
          </a:p>
        </p:txBody>
      </p:sp>
      <p:sp>
        <p:nvSpPr>
          <p:cNvPr id="24" name="Rectangle 23"/>
          <p:cNvSpPr/>
          <p:nvPr/>
        </p:nvSpPr>
        <p:spPr>
          <a:xfrm>
            <a:off x="1423159" y="4126230"/>
            <a:ext cx="1222765" cy="5715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step3</a:t>
            </a:r>
            <a:endParaRPr lang="fr-FR" dirty="0"/>
          </a:p>
        </p:txBody>
      </p:sp>
      <p:sp>
        <p:nvSpPr>
          <p:cNvPr id="25" name="Rectangle 24"/>
          <p:cNvSpPr/>
          <p:nvPr/>
        </p:nvSpPr>
        <p:spPr>
          <a:xfrm>
            <a:off x="8243057" y="1908810"/>
            <a:ext cx="1222765" cy="5715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step2</a:t>
            </a:r>
            <a:endParaRPr lang="fr-FR" dirty="0"/>
          </a:p>
        </p:txBody>
      </p:sp>
      <p:sp>
        <p:nvSpPr>
          <p:cNvPr id="26" name="Rectangle 25"/>
          <p:cNvSpPr/>
          <p:nvPr/>
        </p:nvSpPr>
        <p:spPr>
          <a:xfrm>
            <a:off x="7585063" y="4556760"/>
            <a:ext cx="1222765" cy="5715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step1</a:t>
            </a:r>
            <a:endParaRPr lang="fr-FR" dirty="0"/>
          </a:p>
        </p:txBody>
      </p:sp>
      <p:sp>
        <p:nvSpPr>
          <p:cNvPr id="27" name="Rectangle 26"/>
          <p:cNvSpPr/>
          <p:nvPr/>
        </p:nvSpPr>
        <p:spPr>
          <a:xfrm>
            <a:off x="152400" y="2266950"/>
            <a:ext cx="762000" cy="5715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step4</a:t>
            </a:r>
            <a:endParaRPr lang="fr-FR" dirty="0"/>
          </a:p>
        </p:txBody>
      </p:sp>
      <p:cxnSp>
        <p:nvCxnSpPr>
          <p:cNvPr id="29" name="Connecteur droit avec flèche 28"/>
          <p:cNvCxnSpPr>
            <a:stCxn id="27" idx="2"/>
            <a:endCxn id="14" idx="1"/>
          </p:cNvCxnSpPr>
          <p:nvPr/>
        </p:nvCxnSpPr>
        <p:spPr>
          <a:xfrm>
            <a:off x="533400" y="2838450"/>
            <a:ext cx="57394" cy="19724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>
            <a:stCxn id="27" idx="3"/>
            <a:endCxn id="9" idx="0"/>
          </p:cNvCxnSpPr>
          <p:nvPr/>
        </p:nvCxnSpPr>
        <p:spPr>
          <a:xfrm>
            <a:off x="914400" y="2552700"/>
            <a:ext cx="182880" cy="3657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533400" y="320040"/>
            <a:ext cx="1645920" cy="716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Router</a:t>
            </a:r>
            <a:endParaRPr lang="fr-FR" dirty="0"/>
          </a:p>
        </p:txBody>
      </p:sp>
      <p:cxnSp>
        <p:nvCxnSpPr>
          <p:cNvPr id="40" name="Connecteur droit avec flèche 39"/>
          <p:cNvCxnSpPr>
            <a:stCxn id="38" idx="2"/>
            <a:endCxn id="15" idx="0"/>
          </p:cNvCxnSpPr>
          <p:nvPr/>
        </p:nvCxnSpPr>
        <p:spPr>
          <a:xfrm>
            <a:off x="1356360" y="1036320"/>
            <a:ext cx="640080" cy="754380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83898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8031480" y="3419743"/>
            <a:ext cx="4023360" cy="32553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3840480" y="929640"/>
            <a:ext cx="1798320" cy="807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App</a:t>
            </a:r>
            <a:endParaRPr lang="fr-FR" dirty="0"/>
          </a:p>
        </p:txBody>
      </p:sp>
      <p:sp>
        <p:nvSpPr>
          <p:cNvPr id="5" name="Ellipse 4"/>
          <p:cNvSpPr/>
          <p:nvPr/>
        </p:nvSpPr>
        <p:spPr>
          <a:xfrm>
            <a:off x="4023360" y="2560320"/>
            <a:ext cx="1432560" cy="7467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App</a:t>
            </a:r>
            <a:endParaRPr lang="fr-FR" dirty="0"/>
          </a:p>
        </p:txBody>
      </p:sp>
      <p:cxnSp>
        <p:nvCxnSpPr>
          <p:cNvPr id="7" name="Connecteur droit avec flèche 6"/>
          <p:cNvCxnSpPr>
            <a:stCxn id="5" idx="0"/>
            <a:endCxn id="4" idx="2"/>
          </p:cNvCxnSpPr>
          <p:nvPr/>
        </p:nvCxnSpPr>
        <p:spPr>
          <a:xfrm flipV="1">
            <a:off x="4739640" y="1737360"/>
            <a:ext cx="0" cy="82296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7208520" y="213360"/>
            <a:ext cx="1645920" cy="716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Browser</a:t>
            </a:r>
            <a:endParaRPr lang="fr-FR" dirty="0"/>
          </a:p>
        </p:txBody>
      </p:sp>
      <p:cxnSp>
        <p:nvCxnSpPr>
          <p:cNvPr id="10" name="Connecteur droit avec flèche 9"/>
          <p:cNvCxnSpPr>
            <a:stCxn id="8" idx="1"/>
            <a:endCxn id="4" idx="3"/>
          </p:cNvCxnSpPr>
          <p:nvPr/>
        </p:nvCxnSpPr>
        <p:spPr>
          <a:xfrm flipH="1">
            <a:off x="5638800" y="571500"/>
            <a:ext cx="1569720" cy="762000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208520" y="1432560"/>
            <a:ext cx="1645920" cy="716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AppRouting</a:t>
            </a:r>
            <a:endParaRPr lang="fr-FR" dirty="0"/>
          </a:p>
        </p:txBody>
      </p:sp>
      <p:cxnSp>
        <p:nvCxnSpPr>
          <p:cNvPr id="13" name="Connecteur droit avec flèche 12"/>
          <p:cNvCxnSpPr>
            <a:stCxn id="12" idx="1"/>
            <a:endCxn id="4" idx="3"/>
          </p:cNvCxnSpPr>
          <p:nvPr/>
        </p:nvCxnSpPr>
        <p:spPr>
          <a:xfrm flipH="1" flipV="1">
            <a:off x="5638800" y="1333500"/>
            <a:ext cx="1569720" cy="457200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lipse 8"/>
          <p:cNvSpPr/>
          <p:nvPr/>
        </p:nvSpPr>
        <p:spPr>
          <a:xfrm>
            <a:off x="381000" y="2918460"/>
            <a:ext cx="1432560" cy="7467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Header</a:t>
            </a:r>
            <a:endParaRPr lang="fr-FR" dirty="0"/>
          </a:p>
        </p:txBody>
      </p:sp>
      <p:sp>
        <p:nvSpPr>
          <p:cNvPr id="11" name="Ellipse 10"/>
          <p:cNvSpPr/>
          <p:nvPr/>
        </p:nvSpPr>
        <p:spPr>
          <a:xfrm>
            <a:off x="381000" y="3825240"/>
            <a:ext cx="1432560" cy="7467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Body</a:t>
            </a:r>
            <a:endParaRPr lang="fr-FR" dirty="0"/>
          </a:p>
        </p:txBody>
      </p:sp>
      <p:sp>
        <p:nvSpPr>
          <p:cNvPr id="14" name="Ellipse 13"/>
          <p:cNvSpPr/>
          <p:nvPr/>
        </p:nvSpPr>
        <p:spPr>
          <a:xfrm>
            <a:off x="381000" y="4701540"/>
            <a:ext cx="1432560" cy="7467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Footer</a:t>
            </a:r>
            <a:endParaRPr lang="fr-FR" dirty="0"/>
          </a:p>
        </p:txBody>
      </p:sp>
      <p:sp>
        <p:nvSpPr>
          <p:cNvPr id="15" name="Rectangle 14"/>
          <p:cNvSpPr/>
          <p:nvPr/>
        </p:nvSpPr>
        <p:spPr>
          <a:xfrm>
            <a:off x="1097280" y="1790700"/>
            <a:ext cx="1798320" cy="807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Layout</a:t>
            </a:r>
            <a:endParaRPr lang="fr-FR" dirty="0"/>
          </a:p>
        </p:txBody>
      </p:sp>
      <p:cxnSp>
        <p:nvCxnSpPr>
          <p:cNvPr id="3" name="Connecteur en angle 2"/>
          <p:cNvCxnSpPr>
            <a:stCxn id="9" idx="6"/>
            <a:endCxn id="15" idx="2"/>
          </p:cNvCxnSpPr>
          <p:nvPr/>
        </p:nvCxnSpPr>
        <p:spPr>
          <a:xfrm flipV="1">
            <a:off x="1813560" y="2598420"/>
            <a:ext cx="182880" cy="693420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en angle 15"/>
          <p:cNvCxnSpPr>
            <a:stCxn id="11" idx="6"/>
            <a:endCxn id="15" idx="2"/>
          </p:cNvCxnSpPr>
          <p:nvPr/>
        </p:nvCxnSpPr>
        <p:spPr>
          <a:xfrm flipV="1">
            <a:off x="1813560" y="2598420"/>
            <a:ext cx="182880" cy="1600200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en angle 18"/>
          <p:cNvCxnSpPr>
            <a:stCxn id="14" idx="6"/>
            <a:endCxn id="15" idx="2"/>
          </p:cNvCxnSpPr>
          <p:nvPr/>
        </p:nvCxnSpPr>
        <p:spPr>
          <a:xfrm flipV="1">
            <a:off x="1813560" y="2598420"/>
            <a:ext cx="182880" cy="2476500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>
            <a:stCxn id="15" idx="3"/>
            <a:endCxn id="4" idx="1"/>
          </p:cNvCxnSpPr>
          <p:nvPr/>
        </p:nvCxnSpPr>
        <p:spPr>
          <a:xfrm flipV="1">
            <a:off x="2895600" y="1333500"/>
            <a:ext cx="944880" cy="861060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lipse 16"/>
          <p:cNvSpPr/>
          <p:nvPr/>
        </p:nvSpPr>
        <p:spPr>
          <a:xfrm>
            <a:off x="5193113" y="4131707"/>
            <a:ext cx="1432560" cy="7467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Home</a:t>
            </a:r>
            <a:endParaRPr lang="fr-FR" dirty="0"/>
          </a:p>
        </p:txBody>
      </p:sp>
      <p:sp>
        <p:nvSpPr>
          <p:cNvPr id="18" name="Ellipse 17"/>
          <p:cNvSpPr/>
          <p:nvPr/>
        </p:nvSpPr>
        <p:spPr>
          <a:xfrm>
            <a:off x="5193113" y="4992767"/>
            <a:ext cx="1432560" cy="7467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Legal</a:t>
            </a:r>
            <a:endParaRPr lang="fr-FR" dirty="0"/>
          </a:p>
        </p:txBody>
      </p:sp>
      <p:cxnSp>
        <p:nvCxnSpPr>
          <p:cNvPr id="6" name="Connecteur droit avec flèche 5"/>
          <p:cNvCxnSpPr>
            <a:stCxn id="17" idx="0"/>
            <a:endCxn id="4" idx="2"/>
          </p:cNvCxnSpPr>
          <p:nvPr/>
        </p:nvCxnSpPr>
        <p:spPr>
          <a:xfrm flipH="1" flipV="1">
            <a:off x="4739640" y="1737360"/>
            <a:ext cx="1169753" cy="239434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stCxn id="18" idx="1"/>
            <a:endCxn id="4" idx="2"/>
          </p:cNvCxnSpPr>
          <p:nvPr/>
        </p:nvCxnSpPr>
        <p:spPr>
          <a:xfrm flipH="1" flipV="1">
            <a:off x="4739640" y="1737360"/>
            <a:ext cx="663267" cy="336476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4896660" y="3762375"/>
            <a:ext cx="931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./routes</a:t>
            </a:r>
            <a:endParaRPr lang="fr-FR" dirty="0"/>
          </a:p>
        </p:txBody>
      </p:sp>
      <p:sp>
        <p:nvSpPr>
          <p:cNvPr id="24" name="Rectangle 23"/>
          <p:cNvSpPr/>
          <p:nvPr/>
        </p:nvSpPr>
        <p:spPr>
          <a:xfrm>
            <a:off x="1423159" y="4126230"/>
            <a:ext cx="1222765" cy="5715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step3</a:t>
            </a:r>
            <a:endParaRPr lang="fr-FR" dirty="0"/>
          </a:p>
        </p:txBody>
      </p:sp>
      <p:sp>
        <p:nvSpPr>
          <p:cNvPr id="25" name="Rectangle 24"/>
          <p:cNvSpPr/>
          <p:nvPr/>
        </p:nvSpPr>
        <p:spPr>
          <a:xfrm>
            <a:off x="8243057" y="1908810"/>
            <a:ext cx="1222765" cy="5715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step2</a:t>
            </a:r>
            <a:endParaRPr lang="fr-FR" dirty="0"/>
          </a:p>
        </p:txBody>
      </p:sp>
      <p:sp>
        <p:nvSpPr>
          <p:cNvPr id="26" name="Rectangle 25"/>
          <p:cNvSpPr/>
          <p:nvPr/>
        </p:nvSpPr>
        <p:spPr>
          <a:xfrm>
            <a:off x="6179256" y="4649867"/>
            <a:ext cx="1222765" cy="5715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step1</a:t>
            </a:r>
            <a:endParaRPr lang="fr-FR" dirty="0"/>
          </a:p>
        </p:txBody>
      </p:sp>
      <p:sp>
        <p:nvSpPr>
          <p:cNvPr id="27" name="Rectangle 26"/>
          <p:cNvSpPr/>
          <p:nvPr/>
        </p:nvSpPr>
        <p:spPr>
          <a:xfrm>
            <a:off x="152400" y="2266950"/>
            <a:ext cx="762000" cy="5715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step4</a:t>
            </a:r>
            <a:endParaRPr lang="fr-FR" dirty="0"/>
          </a:p>
        </p:txBody>
      </p:sp>
      <p:cxnSp>
        <p:nvCxnSpPr>
          <p:cNvPr id="29" name="Connecteur droit avec flèche 28"/>
          <p:cNvCxnSpPr>
            <a:stCxn id="27" idx="2"/>
            <a:endCxn id="14" idx="1"/>
          </p:cNvCxnSpPr>
          <p:nvPr/>
        </p:nvCxnSpPr>
        <p:spPr>
          <a:xfrm>
            <a:off x="533400" y="2838450"/>
            <a:ext cx="57394" cy="19724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>
            <a:stCxn id="27" idx="3"/>
            <a:endCxn id="9" idx="0"/>
          </p:cNvCxnSpPr>
          <p:nvPr/>
        </p:nvCxnSpPr>
        <p:spPr>
          <a:xfrm>
            <a:off x="914400" y="2552700"/>
            <a:ext cx="182880" cy="3657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533400" y="320040"/>
            <a:ext cx="1645920" cy="716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Router</a:t>
            </a:r>
            <a:endParaRPr lang="fr-FR" dirty="0"/>
          </a:p>
        </p:txBody>
      </p:sp>
      <p:cxnSp>
        <p:nvCxnSpPr>
          <p:cNvPr id="40" name="Connecteur droit avec flèche 39"/>
          <p:cNvCxnSpPr>
            <a:stCxn id="38" idx="2"/>
            <a:endCxn id="15" idx="0"/>
          </p:cNvCxnSpPr>
          <p:nvPr/>
        </p:nvCxnSpPr>
        <p:spPr>
          <a:xfrm>
            <a:off x="1356360" y="1036320"/>
            <a:ext cx="640080" cy="754380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llipse 29"/>
          <p:cNvSpPr/>
          <p:nvPr/>
        </p:nvSpPr>
        <p:spPr>
          <a:xfrm>
            <a:off x="8473441" y="4649867"/>
            <a:ext cx="1432560" cy="7467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Stock</a:t>
            </a:r>
            <a:endParaRPr lang="fr-FR" dirty="0"/>
          </a:p>
        </p:txBody>
      </p:sp>
      <p:sp>
        <p:nvSpPr>
          <p:cNvPr id="32" name="Ellipse 31"/>
          <p:cNvSpPr/>
          <p:nvPr/>
        </p:nvSpPr>
        <p:spPr>
          <a:xfrm>
            <a:off x="8450747" y="5490210"/>
            <a:ext cx="1432560" cy="7467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Create</a:t>
            </a:r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8243057" y="3701415"/>
            <a:ext cx="1381003" cy="567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Stock</a:t>
            </a:r>
            <a:endParaRPr lang="fr-FR" dirty="0"/>
          </a:p>
        </p:txBody>
      </p:sp>
      <p:sp>
        <p:nvSpPr>
          <p:cNvPr id="33" name="Rectangle 32"/>
          <p:cNvSpPr/>
          <p:nvPr/>
        </p:nvSpPr>
        <p:spPr>
          <a:xfrm>
            <a:off x="10287001" y="3701415"/>
            <a:ext cx="1524000" cy="567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StockRouting</a:t>
            </a:r>
            <a:endParaRPr lang="fr-FR" dirty="0"/>
          </a:p>
        </p:txBody>
      </p:sp>
      <p:cxnSp>
        <p:nvCxnSpPr>
          <p:cNvPr id="35" name="Connecteur droit avec flèche 34"/>
          <p:cNvCxnSpPr>
            <a:stCxn id="33" idx="1"/>
            <a:endCxn id="2" idx="3"/>
          </p:cNvCxnSpPr>
          <p:nvPr/>
        </p:nvCxnSpPr>
        <p:spPr>
          <a:xfrm flipH="1">
            <a:off x="9624060" y="3985260"/>
            <a:ext cx="662941" cy="0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>
            <a:stCxn id="30" idx="0"/>
            <a:endCxn id="2" idx="2"/>
          </p:cNvCxnSpPr>
          <p:nvPr/>
        </p:nvCxnSpPr>
        <p:spPr>
          <a:xfrm flipH="1" flipV="1">
            <a:off x="8933559" y="4269105"/>
            <a:ext cx="256162" cy="38076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/>
          <p:cNvCxnSpPr>
            <a:stCxn id="32" idx="1"/>
            <a:endCxn id="2" idx="2"/>
          </p:cNvCxnSpPr>
          <p:nvPr/>
        </p:nvCxnSpPr>
        <p:spPr>
          <a:xfrm flipV="1">
            <a:off x="8660541" y="4269105"/>
            <a:ext cx="273018" cy="133046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/>
          <p:cNvCxnSpPr>
            <a:endCxn id="12" idx="2"/>
          </p:cNvCxnSpPr>
          <p:nvPr/>
        </p:nvCxnSpPr>
        <p:spPr>
          <a:xfrm flipH="1" flipV="1">
            <a:off x="8031480" y="2148840"/>
            <a:ext cx="902078" cy="1552575"/>
          </a:xfrm>
          <a:prstGeom prst="straightConnector1">
            <a:avLst/>
          </a:prstGeom>
          <a:ln w="7620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e 19"/>
          <p:cNvSpPr/>
          <p:nvPr/>
        </p:nvSpPr>
        <p:spPr>
          <a:xfrm>
            <a:off x="10153567" y="594361"/>
            <a:ext cx="1524000" cy="83439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articles</a:t>
            </a:r>
            <a:endParaRPr lang="fr-FR" dirty="0"/>
          </a:p>
        </p:txBody>
      </p:sp>
      <p:sp>
        <p:nvSpPr>
          <p:cNvPr id="28" name="Ellipse 27"/>
          <p:cNvSpPr/>
          <p:nvPr/>
        </p:nvSpPr>
        <p:spPr>
          <a:xfrm>
            <a:off x="4290059" y="6152674"/>
            <a:ext cx="1562427" cy="64008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autofocus</a:t>
            </a:r>
            <a:endParaRPr lang="fr-FR" dirty="0"/>
          </a:p>
        </p:txBody>
      </p:sp>
      <p:sp>
        <p:nvSpPr>
          <p:cNvPr id="43" name="Rectangle 42"/>
          <p:cNvSpPr/>
          <p:nvPr/>
        </p:nvSpPr>
        <p:spPr>
          <a:xfrm>
            <a:off x="6625673" y="6236970"/>
            <a:ext cx="1196174" cy="403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Widget</a:t>
            </a:r>
            <a:endParaRPr lang="fr-FR" dirty="0"/>
          </a:p>
        </p:txBody>
      </p:sp>
      <p:cxnSp>
        <p:nvCxnSpPr>
          <p:cNvPr id="36" name="Connecteur droit avec flèche 35"/>
          <p:cNvCxnSpPr>
            <a:stCxn id="28" idx="6"/>
            <a:endCxn id="43" idx="1"/>
          </p:cNvCxnSpPr>
          <p:nvPr/>
        </p:nvCxnSpPr>
        <p:spPr>
          <a:xfrm flipV="1">
            <a:off x="5852486" y="6438900"/>
            <a:ext cx="773187" cy="3381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/>
          <p:cNvCxnSpPr>
            <a:stCxn id="43" idx="0"/>
          </p:cNvCxnSpPr>
          <p:nvPr/>
        </p:nvCxnSpPr>
        <p:spPr>
          <a:xfrm flipV="1">
            <a:off x="7223760" y="3947041"/>
            <a:ext cx="1019297" cy="2289929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41297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avec flèche 4"/>
          <p:cNvCxnSpPr/>
          <p:nvPr/>
        </p:nvCxnSpPr>
        <p:spPr>
          <a:xfrm>
            <a:off x="259080" y="2209800"/>
            <a:ext cx="11765280" cy="3048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457200" y="1889760"/>
            <a:ext cx="0" cy="80772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>
            <a:off x="563880" y="1600200"/>
            <a:ext cx="2026920" cy="1524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1143000" y="1097280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Home</a:t>
            </a:r>
            <a:endParaRPr lang="fr-FR" dirty="0"/>
          </a:p>
        </p:txBody>
      </p:sp>
      <p:cxnSp>
        <p:nvCxnSpPr>
          <p:cNvPr id="12" name="Connecteur droit 11"/>
          <p:cNvCxnSpPr/>
          <p:nvPr/>
        </p:nvCxnSpPr>
        <p:spPr>
          <a:xfrm>
            <a:off x="2590800" y="1889760"/>
            <a:ext cx="0" cy="80772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>
            <a:off x="2697480" y="1615440"/>
            <a:ext cx="2026920" cy="1524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3276600" y="1097280"/>
            <a:ext cx="688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Stock</a:t>
            </a:r>
            <a:endParaRPr lang="fr-FR" dirty="0"/>
          </a:p>
        </p:txBody>
      </p:sp>
      <p:cxnSp>
        <p:nvCxnSpPr>
          <p:cNvPr id="16" name="Connecteur droit 15"/>
          <p:cNvCxnSpPr/>
          <p:nvPr/>
        </p:nvCxnSpPr>
        <p:spPr>
          <a:xfrm>
            <a:off x="4724400" y="1889760"/>
            <a:ext cx="0" cy="80772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>
            <a:off x="4831080" y="1615440"/>
            <a:ext cx="2026920" cy="1524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5334000" y="1097280"/>
            <a:ext cx="799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Create</a:t>
            </a:r>
            <a:endParaRPr lang="fr-FR" dirty="0"/>
          </a:p>
        </p:txBody>
      </p:sp>
      <p:cxnSp>
        <p:nvCxnSpPr>
          <p:cNvPr id="19" name="Connecteur droit 18"/>
          <p:cNvCxnSpPr/>
          <p:nvPr/>
        </p:nvCxnSpPr>
        <p:spPr>
          <a:xfrm>
            <a:off x="6964680" y="1889760"/>
            <a:ext cx="0" cy="80772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>
            <a:off x="6964680" y="1630680"/>
            <a:ext cx="2026920" cy="1524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/>
          <p:cNvSpPr txBox="1"/>
          <p:nvPr/>
        </p:nvSpPr>
        <p:spPr>
          <a:xfrm>
            <a:off x="7501430" y="1148834"/>
            <a:ext cx="688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Stock</a:t>
            </a:r>
            <a:endParaRPr lang="fr-FR" dirty="0"/>
          </a:p>
        </p:txBody>
      </p:sp>
      <p:cxnSp>
        <p:nvCxnSpPr>
          <p:cNvPr id="22" name="Connecteur droit avec flèche 21"/>
          <p:cNvCxnSpPr/>
          <p:nvPr/>
        </p:nvCxnSpPr>
        <p:spPr>
          <a:xfrm>
            <a:off x="457200" y="3566160"/>
            <a:ext cx="10149840" cy="4572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6086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Liste de logiciels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IDE : </a:t>
            </a:r>
            <a:r>
              <a:rPr lang="fr-FR" b="1" dirty="0" err="1" smtClean="0"/>
              <a:t>VSCode</a:t>
            </a:r>
            <a:r>
              <a:rPr lang="fr-FR" dirty="0" smtClean="0"/>
              <a:t>, </a:t>
            </a:r>
            <a:r>
              <a:rPr lang="fr-FR" dirty="0" err="1" smtClean="0"/>
              <a:t>Jetbrain</a:t>
            </a:r>
            <a:endParaRPr lang="fr-FR" dirty="0" smtClean="0"/>
          </a:p>
          <a:p>
            <a:r>
              <a:rPr lang="fr-FR" dirty="0" smtClean="0"/>
              <a:t>Navigateur : </a:t>
            </a:r>
            <a:r>
              <a:rPr lang="fr-FR" b="1" dirty="0" smtClean="0"/>
              <a:t>Google Chrome</a:t>
            </a:r>
            <a:r>
              <a:rPr lang="fr-FR" dirty="0" smtClean="0"/>
              <a:t>, Firefox, </a:t>
            </a:r>
            <a:r>
              <a:rPr lang="fr-FR" dirty="0" err="1" smtClean="0"/>
              <a:t>Edge</a:t>
            </a:r>
            <a:endParaRPr lang="fr-FR" dirty="0" smtClean="0"/>
          </a:p>
          <a:p>
            <a:r>
              <a:rPr lang="fr-FR" dirty="0" smtClean="0"/>
              <a:t>SCM : Git</a:t>
            </a:r>
          </a:p>
          <a:p>
            <a:r>
              <a:rPr lang="fr-FR" dirty="0" err="1" smtClean="0"/>
              <a:t>NodeJS</a:t>
            </a:r>
            <a:r>
              <a:rPr lang="fr-FR" dirty="0" smtClean="0"/>
              <a:t> : </a:t>
            </a:r>
            <a:r>
              <a:rPr lang="fr-FR" dirty="0" err="1" smtClean="0"/>
              <a:t>nvm</a:t>
            </a:r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935872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asynchrone</a:t>
            </a:r>
            <a:endParaRPr lang="fr-FR" dirty="0"/>
          </a:p>
        </p:txBody>
      </p:sp>
      <p:cxnSp>
        <p:nvCxnSpPr>
          <p:cNvPr id="5" name="Connecteur droit avec flèche 4"/>
          <p:cNvCxnSpPr/>
          <p:nvPr/>
        </p:nvCxnSpPr>
        <p:spPr>
          <a:xfrm>
            <a:off x="350520" y="2164080"/>
            <a:ext cx="11612880" cy="152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701040" y="1561862"/>
            <a:ext cx="0" cy="12349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701040" y="1889760"/>
            <a:ext cx="137160" cy="5181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Connecteur droit 10"/>
          <p:cNvCxnSpPr/>
          <p:nvPr/>
        </p:nvCxnSpPr>
        <p:spPr>
          <a:xfrm>
            <a:off x="4221480" y="1561862"/>
            <a:ext cx="0" cy="12349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267199" y="1889760"/>
            <a:ext cx="91440" cy="5181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Connecteur droit 12"/>
          <p:cNvCxnSpPr/>
          <p:nvPr/>
        </p:nvCxnSpPr>
        <p:spPr>
          <a:xfrm>
            <a:off x="6736080" y="1546622"/>
            <a:ext cx="0" cy="12349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781800" y="1920240"/>
            <a:ext cx="91438" cy="5181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7741920" y="4648200"/>
            <a:ext cx="3474720" cy="17068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8153400" y="5334000"/>
            <a:ext cx="716280" cy="655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CPU</a:t>
            </a:r>
            <a:endParaRPr lang="fr-FR" dirty="0"/>
          </a:p>
        </p:txBody>
      </p:sp>
      <p:sp>
        <p:nvSpPr>
          <p:cNvPr id="17" name="Rectangle 16"/>
          <p:cNvSpPr/>
          <p:nvPr/>
        </p:nvSpPr>
        <p:spPr>
          <a:xfrm>
            <a:off x="10195560" y="5334000"/>
            <a:ext cx="716280" cy="655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RAM</a:t>
            </a:r>
            <a:endParaRPr lang="fr-FR" dirty="0"/>
          </a:p>
        </p:txBody>
      </p:sp>
      <p:cxnSp>
        <p:nvCxnSpPr>
          <p:cNvPr id="19" name="Connecteur droit 18"/>
          <p:cNvCxnSpPr>
            <a:stCxn id="16" idx="3"/>
          </p:cNvCxnSpPr>
          <p:nvPr/>
        </p:nvCxnSpPr>
        <p:spPr>
          <a:xfrm>
            <a:off x="8869680" y="5661660"/>
            <a:ext cx="132588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 flipV="1">
            <a:off x="9479280" y="4221480"/>
            <a:ext cx="0" cy="144018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9014460" y="3775710"/>
            <a:ext cx="929640" cy="472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CtrlDD</a:t>
            </a:r>
            <a:endParaRPr lang="fr-FR" dirty="0"/>
          </a:p>
        </p:txBody>
      </p:sp>
      <p:cxnSp>
        <p:nvCxnSpPr>
          <p:cNvPr id="24" name="Connecteur droit avec flèche 23"/>
          <p:cNvCxnSpPr/>
          <p:nvPr/>
        </p:nvCxnSpPr>
        <p:spPr>
          <a:xfrm>
            <a:off x="350520" y="3091815"/>
            <a:ext cx="11612880" cy="762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838200" y="2910840"/>
            <a:ext cx="4419600" cy="411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7" name="Connecteur droit avec flèche 26"/>
          <p:cNvCxnSpPr/>
          <p:nvPr/>
        </p:nvCxnSpPr>
        <p:spPr>
          <a:xfrm>
            <a:off x="838200" y="2504242"/>
            <a:ext cx="213361" cy="40659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/>
          <p:nvPr/>
        </p:nvCxnSpPr>
        <p:spPr>
          <a:xfrm flipV="1">
            <a:off x="5212080" y="2274689"/>
            <a:ext cx="106680" cy="52089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>
            <a:off x="5440680" y="1504831"/>
            <a:ext cx="0" cy="134897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5486400" y="1889760"/>
            <a:ext cx="91440" cy="5181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00878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avec flèche 4"/>
          <p:cNvCxnSpPr/>
          <p:nvPr/>
        </p:nvCxnSpPr>
        <p:spPr>
          <a:xfrm>
            <a:off x="396240" y="1036320"/>
            <a:ext cx="1138428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792480" y="487680"/>
            <a:ext cx="30480" cy="131064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822960" y="853440"/>
            <a:ext cx="10088880" cy="3962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Connecteur droit avec flèche 10"/>
          <p:cNvCxnSpPr/>
          <p:nvPr/>
        </p:nvCxnSpPr>
        <p:spPr>
          <a:xfrm flipV="1">
            <a:off x="396240" y="2179320"/>
            <a:ext cx="11262360" cy="762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952500" y="1996440"/>
            <a:ext cx="5227320" cy="441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" name="Connecteur droit avec flèche 13"/>
          <p:cNvCxnSpPr/>
          <p:nvPr/>
        </p:nvCxnSpPr>
        <p:spPr>
          <a:xfrm>
            <a:off x="952500" y="1386840"/>
            <a:ext cx="144780" cy="6096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 flipV="1">
            <a:off x="6088380" y="1386840"/>
            <a:ext cx="91440" cy="57912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416040" y="1965961"/>
            <a:ext cx="4156710" cy="441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" name="Connecteur droit avec flèche 18"/>
          <p:cNvCxnSpPr/>
          <p:nvPr/>
        </p:nvCxnSpPr>
        <p:spPr>
          <a:xfrm>
            <a:off x="6520815" y="1371600"/>
            <a:ext cx="144780" cy="6096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 flipV="1">
            <a:off x="10481310" y="1310639"/>
            <a:ext cx="91440" cy="57912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/>
          <p:nvPr/>
        </p:nvCxnSpPr>
        <p:spPr>
          <a:xfrm>
            <a:off x="396240" y="4632960"/>
            <a:ext cx="1138428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>
            <a:off x="792480" y="4084320"/>
            <a:ext cx="30480" cy="131064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822960" y="4450080"/>
            <a:ext cx="274320" cy="3962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4" name="Connecteur droit avec flèche 23"/>
          <p:cNvCxnSpPr/>
          <p:nvPr/>
        </p:nvCxnSpPr>
        <p:spPr>
          <a:xfrm flipV="1">
            <a:off x="396240" y="5775960"/>
            <a:ext cx="11262360" cy="762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952500" y="5593080"/>
            <a:ext cx="5227320" cy="441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6" name="Connecteur droit avec flèche 25"/>
          <p:cNvCxnSpPr/>
          <p:nvPr/>
        </p:nvCxnSpPr>
        <p:spPr>
          <a:xfrm>
            <a:off x="952500" y="4983480"/>
            <a:ext cx="144780" cy="6096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/>
          <p:nvPr/>
        </p:nvCxnSpPr>
        <p:spPr>
          <a:xfrm flipV="1">
            <a:off x="6088380" y="4983480"/>
            <a:ext cx="91440" cy="57912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6416040" y="5562601"/>
            <a:ext cx="4156710" cy="441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9" name="Connecteur droit avec flèche 28"/>
          <p:cNvCxnSpPr/>
          <p:nvPr/>
        </p:nvCxnSpPr>
        <p:spPr>
          <a:xfrm>
            <a:off x="6520815" y="4968240"/>
            <a:ext cx="144780" cy="6096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/>
          <p:nvPr/>
        </p:nvCxnSpPr>
        <p:spPr>
          <a:xfrm flipV="1">
            <a:off x="10481310" y="4907279"/>
            <a:ext cx="91440" cy="57912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6141720" y="4434840"/>
            <a:ext cx="274320" cy="3962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/>
          <p:cNvSpPr/>
          <p:nvPr/>
        </p:nvSpPr>
        <p:spPr>
          <a:xfrm>
            <a:off x="10481310" y="4434840"/>
            <a:ext cx="274320" cy="3962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3093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Observable</a:t>
            </a:r>
            <a:endParaRPr lang="fr-FR" dirty="0"/>
          </a:p>
        </p:txBody>
      </p:sp>
      <p:cxnSp>
        <p:nvCxnSpPr>
          <p:cNvPr id="5" name="Connecteur droit avec flèche 4"/>
          <p:cNvCxnSpPr/>
          <p:nvPr/>
        </p:nvCxnSpPr>
        <p:spPr>
          <a:xfrm>
            <a:off x="320040" y="2423160"/>
            <a:ext cx="1167384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731520" y="2125980"/>
            <a:ext cx="0" cy="59436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lipse 7"/>
          <p:cNvSpPr/>
          <p:nvPr/>
        </p:nvSpPr>
        <p:spPr>
          <a:xfrm>
            <a:off x="2103120" y="2118360"/>
            <a:ext cx="548640" cy="624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/>
          <p:cNvSpPr/>
          <p:nvPr/>
        </p:nvSpPr>
        <p:spPr>
          <a:xfrm>
            <a:off x="4023359" y="2118360"/>
            <a:ext cx="548640" cy="624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/>
          <p:cNvSpPr/>
          <p:nvPr/>
        </p:nvSpPr>
        <p:spPr>
          <a:xfrm>
            <a:off x="4907279" y="2125980"/>
            <a:ext cx="548640" cy="624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320040" y="2942273"/>
            <a:ext cx="1273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.</a:t>
            </a:r>
            <a:r>
              <a:rPr lang="fr-FR" dirty="0" err="1" smtClean="0"/>
              <a:t>subscribe</a:t>
            </a:r>
            <a:r>
              <a:rPr lang="fr-FR" dirty="0" smtClean="0"/>
              <a:t>()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2079698" y="2970967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next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3954217" y="2942273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next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4829954" y="2958465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next</a:t>
            </a:r>
            <a:endParaRPr lang="fr-FR" dirty="0"/>
          </a:p>
        </p:txBody>
      </p:sp>
      <p:cxnSp>
        <p:nvCxnSpPr>
          <p:cNvPr id="16" name="Connecteur droit 15"/>
          <p:cNvCxnSpPr/>
          <p:nvPr/>
        </p:nvCxnSpPr>
        <p:spPr>
          <a:xfrm>
            <a:off x="6309360" y="1962388"/>
            <a:ext cx="0" cy="100857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5844840" y="2973706"/>
            <a:ext cx="106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complete</a:t>
            </a:r>
            <a:endParaRPr lang="fr-FR" dirty="0"/>
          </a:p>
        </p:txBody>
      </p:sp>
      <p:cxnSp>
        <p:nvCxnSpPr>
          <p:cNvPr id="18" name="Connecteur droit avec flèche 17"/>
          <p:cNvCxnSpPr/>
          <p:nvPr/>
        </p:nvCxnSpPr>
        <p:spPr>
          <a:xfrm>
            <a:off x="320040" y="4135517"/>
            <a:ext cx="1167384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731520" y="3838337"/>
            <a:ext cx="0" cy="59436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e 19"/>
          <p:cNvSpPr/>
          <p:nvPr/>
        </p:nvSpPr>
        <p:spPr>
          <a:xfrm>
            <a:off x="2103120" y="3830717"/>
            <a:ext cx="548640" cy="624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/>
          <p:cNvSpPr/>
          <p:nvPr/>
        </p:nvSpPr>
        <p:spPr>
          <a:xfrm>
            <a:off x="4023359" y="3830717"/>
            <a:ext cx="548640" cy="624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/>
          <p:cNvSpPr/>
          <p:nvPr/>
        </p:nvSpPr>
        <p:spPr>
          <a:xfrm>
            <a:off x="4907279" y="3838337"/>
            <a:ext cx="548640" cy="624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/>
          <p:cNvSpPr txBox="1"/>
          <p:nvPr/>
        </p:nvSpPr>
        <p:spPr>
          <a:xfrm>
            <a:off x="320040" y="4654630"/>
            <a:ext cx="1273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.</a:t>
            </a:r>
            <a:r>
              <a:rPr lang="fr-FR" dirty="0" err="1" smtClean="0"/>
              <a:t>subscribe</a:t>
            </a:r>
            <a:r>
              <a:rPr lang="fr-FR" dirty="0" smtClean="0"/>
              <a:t>()</a:t>
            </a:r>
            <a:endParaRPr lang="fr-FR" dirty="0"/>
          </a:p>
        </p:txBody>
      </p:sp>
      <p:sp>
        <p:nvSpPr>
          <p:cNvPr id="24" name="ZoneTexte 23"/>
          <p:cNvSpPr txBox="1"/>
          <p:nvPr/>
        </p:nvSpPr>
        <p:spPr>
          <a:xfrm>
            <a:off x="2079698" y="4683324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next</a:t>
            </a:r>
            <a:endParaRPr lang="fr-FR" dirty="0"/>
          </a:p>
        </p:txBody>
      </p:sp>
      <p:sp>
        <p:nvSpPr>
          <p:cNvPr id="25" name="ZoneTexte 24"/>
          <p:cNvSpPr txBox="1"/>
          <p:nvPr/>
        </p:nvSpPr>
        <p:spPr>
          <a:xfrm>
            <a:off x="3954217" y="4654630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next</a:t>
            </a:r>
            <a:endParaRPr lang="fr-FR" dirty="0"/>
          </a:p>
        </p:txBody>
      </p:sp>
      <p:sp>
        <p:nvSpPr>
          <p:cNvPr id="26" name="ZoneTexte 25"/>
          <p:cNvSpPr txBox="1"/>
          <p:nvPr/>
        </p:nvSpPr>
        <p:spPr>
          <a:xfrm>
            <a:off x="4829954" y="4670822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next</a:t>
            </a:r>
            <a:endParaRPr lang="fr-FR" dirty="0"/>
          </a:p>
        </p:txBody>
      </p:sp>
      <p:cxnSp>
        <p:nvCxnSpPr>
          <p:cNvPr id="27" name="Connecteur droit 26"/>
          <p:cNvCxnSpPr/>
          <p:nvPr/>
        </p:nvCxnSpPr>
        <p:spPr>
          <a:xfrm>
            <a:off x="6226554" y="3660814"/>
            <a:ext cx="600964" cy="97988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 flipH="1">
            <a:off x="6267957" y="3612951"/>
            <a:ext cx="518158" cy="95119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>
            <a:off x="6188096" y="4669513"/>
            <a:ext cx="658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error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274521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http.get</a:t>
            </a:r>
            <a:endParaRPr lang="fr-FR" dirty="0"/>
          </a:p>
        </p:txBody>
      </p:sp>
      <p:cxnSp>
        <p:nvCxnSpPr>
          <p:cNvPr id="5" name="Connecteur droit avec flèche 4"/>
          <p:cNvCxnSpPr/>
          <p:nvPr/>
        </p:nvCxnSpPr>
        <p:spPr>
          <a:xfrm>
            <a:off x="533400" y="2392680"/>
            <a:ext cx="1132332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975360" y="2072640"/>
            <a:ext cx="0" cy="70104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lipse 7"/>
          <p:cNvSpPr/>
          <p:nvPr/>
        </p:nvSpPr>
        <p:spPr>
          <a:xfrm>
            <a:off x="3992880" y="2042160"/>
            <a:ext cx="731520" cy="701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3550920" y="2909054"/>
            <a:ext cx="2034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next</a:t>
            </a:r>
            <a:r>
              <a:rPr lang="fr-FR" dirty="0" smtClean="0"/>
              <a:t>(</a:t>
            </a:r>
            <a:r>
              <a:rPr lang="fr-FR" dirty="0" err="1" smtClean="0"/>
              <a:t>response</a:t>
            </a:r>
            <a:r>
              <a:rPr lang="fr-FR" dirty="0" smtClean="0"/>
              <a:t> http)</a:t>
            </a:r>
            <a:endParaRPr lang="fr-FR" dirty="0"/>
          </a:p>
        </p:txBody>
      </p:sp>
      <p:cxnSp>
        <p:nvCxnSpPr>
          <p:cNvPr id="11" name="Connecteur droit 10"/>
          <p:cNvCxnSpPr/>
          <p:nvPr/>
        </p:nvCxnSpPr>
        <p:spPr>
          <a:xfrm>
            <a:off x="4724400" y="1890653"/>
            <a:ext cx="15240" cy="100405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>
            <a:off x="533400" y="4815840"/>
            <a:ext cx="1132332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975360" y="4495800"/>
            <a:ext cx="0" cy="70104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3550920" y="5332214"/>
            <a:ext cx="2097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error</a:t>
            </a:r>
            <a:r>
              <a:rPr lang="fr-FR" dirty="0" smtClean="0"/>
              <a:t>(</a:t>
            </a:r>
            <a:r>
              <a:rPr lang="fr-FR" dirty="0" err="1" smtClean="0"/>
              <a:t>response</a:t>
            </a:r>
            <a:r>
              <a:rPr lang="fr-FR" dirty="0" smtClean="0"/>
              <a:t> http)</a:t>
            </a:r>
            <a:endParaRPr lang="fr-FR" dirty="0"/>
          </a:p>
        </p:txBody>
      </p:sp>
      <p:cxnSp>
        <p:nvCxnSpPr>
          <p:cNvPr id="16" name="Connecteur droit 15"/>
          <p:cNvCxnSpPr/>
          <p:nvPr/>
        </p:nvCxnSpPr>
        <p:spPr>
          <a:xfrm>
            <a:off x="4160520" y="4297680"/>
            <a:ext cx="579120" cy="102018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flipH="1">
            <a:off x="4175760" y="4236720"/>
            <a:ext cx="548640" cy="109549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32913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CORS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1417320" y="3078480"/>
            <a:ext cx="131064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client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5836920" y="1393984"/>
            <a:ext cx="131064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server </a:t>
            </a:r>
            <a:r>
              <a:rPr lang="fr-FR" dirty="0" err="1" smtClean="0"/>
              <a:t>dev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7147560" y="1668304"/>
            <a:ext cx="1557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localhost:4202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6096000" y="4198144"/>
            <a:ext cx="131064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back end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7406640" y="4508778"/>
            <a:ext cx="1557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localhost:3000</a:t>
            </a:r>
            <a:endParaRPr lang="fr-FR" dirty="0"/>
          </a:p>
        </p:txBody>
      </p:sp>
      <p:cxnSp>
        <p:nvCxnSpPr>
          <p:cNvPr id="10" name="Connecteur droit avec flèche 9"/>
          <p:cNvCxnSpPr/>
          <p:nvPr/>
        </p:nvCxnSpPr>
        <p:spPr>
          <a:xfrm flipV="1">
            <a:off x="2727960" y="1668304"/>
            <a:ext cx="3108960" cy="151685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>
            <a:endCxn id="4" idx="3"/>
          </p:cNvCxnSpPr>
          <p:nvPr/>
        </p:nvCxnSpPr>
        <p:spPr>
          <a:xfrm flipH="1">
            <a:off x="2727960" y="2148840"/>
            <a:ext cx="3108960" cy="14249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>
            <a:off x="2727960" y="3749040"/>
            <a:ext cx="3368040" cy="73929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 flipH="1" flipV="1">
            <a:off x="2727960" y="4069080"/>
            <a:ext cx="3368040" cy="80903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103120" y="3884097"/>
            <a:ext cx="807720" cy="7597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70280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integration</a:t>
            </a:r>
            <a:r>
              <a:rPr lang="fr-FR" dirty="0" smtClean="0"/>
              <a:t> continue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563880" y="2392680"/>
            <a:ext cx="1783080" cy="1645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ng</a:t>
            </a:r>
            <a:r>
              <a:rPr lang="fr-FR" dirty="0" smtClean="0"/>
              <a:t> serve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2971800" y="2667000"/>
            <a:ext cx="1889760" cy="822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ng</a:t>
            </a:r>
            <a:r>
              <a:rPr lang="fr-FR" dirty="0" smtClean="0"/>
              <a:t> </a:t>
            </a:r>
            <a:r>
              <a:rPr lang="fr-FR" dirty="0" err="1" smtClean="0"/>
              <a:t>lint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5151120" y="2667000"/>
            <a:ext cx="1889760" cy="822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ng</a:t>
            </a:r>
            <a:r>
              <a:rPr lang="fr-FR" dirty="0" smtClean="0"/>
              <a:t> test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7330440" y="2667000"/>
            <a:ext cx="1889760" cy="822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ng</a:t>
            </a:r>
            <a:r>
              <a:rPr lang="fr-FR" dirty="0" smtClean="0"/>
              <a:t> e2e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9707880" y="2392680"/>
            <a:ext cx="1783080" cy="1645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ng</a:t>
            </a:r>
            <a:r>
              <a:rPr lang="fr-FR" dirty="0" smtClean="0"/>
              <a:t> </a:t>
            </a:r>
            <a:r>
              <a:rPr lang="fr-FR" dirty="0" err="1" smtClean="0"/>
              <a:t>build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674223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ng</a:t>
            </a:r>
            <a:r>
              <a:rPr lang="fr-FR" dirty="0" smtClean="0"/>
              <a:t> test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r-FR" dirty="0" smtClean="0"/>
              <a:t>ca compile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all tests </a:t>
            </a:r>
            <a:r>
              <a:rPr lang="fr-FR" dirty="0" err="1" smtClean="0"/>
              <a:t>pass</a:t>
            </a:r>
            <a:endParaRPr lang="fr-FR" dirty="0" smtClean="0"/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couverture totale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err="1" smtClean="0"/>
              <a:t>specs</a:t>
            </a:r>
            <a:r>
              <a:rPr lang="fr-FR" dirty="0" smtClean="0"/>
              <a:t> remplies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338188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miley images libres de droit, photos de Smiley | Depositphot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6160" y="1844515"/>
            <a:ext cx="5297170" cy="349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7493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git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</a:t>
            </a:r>
            <a:r>
              <a:rPr lang="fr-FR" dirty="0" smtClean="0"/>
              <a:t>it </a:t>
            </a:r>
            <a:r>
              <a:rPr lang="fr-FR" dirty="0" err="1" smtClean="0"/>
              <a:t>init</a:t>
            </a: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86913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nodejs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node.exe : exécute un script JS</a:t>
            </a:r>
          </a:p>
          <a:p>
            <a:r>
              <a:rPr lang="fr-FR" dirty="0" err="1" smtClean="0"/>
              <a:t>npm</a:t>
            </a:r>
            <a:r>
              <a:rPr lang="fr-FR" dirty="0" smtClean="0"/>
              <a:t> : gère des librairies JS</a:t>
            </a:r>
          </a:p>
          <a:p>
            <a:r>
              <a:rPr lang="fr-FR" dirty="0" err="1" smtClean="0"/>
              <a:t>npx</a:t>
            </a:r>
            <a:r>
              <a:rPr lang="fr-FR" dirty="0" smtClean="0"/>
              <a:t> : exécute une librairie JS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9849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npm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npm</a:t>
            </a:r>
            <a:r>
              <a:rPr lang="fr-FR" dirty="0" smtClean="0"/>
              <a:t> </a:t>
            </a:r>
            <a:r>
              <a:rPr lang="fr-FR" dirty="0" err="1" smtClean="0"/>
              <a:t>install</a:t>
            </a:r>
            <a:r>
              <a:rPr lang="fr-FR" dirty="0" smtClean="0"/>
              <a:t> –g @</a:t>
            </a:r>
            <a:r>
              <a:rPr lang="fr-FR" dirty="0" err="1" smtClean="0"/>
              <a:t>angular</a:t>
            </a:r>
            <a:r>
              <a:rPr lang="fr-FR" dirty="0" smtClean="0"/>
              <a:t>/cli</a:t>
            </a:r>
          </a:p>
          <a:p>
            <a:r>
              <a:rPr lang="fr-FR" dirty="0" err="1" smtClean="0"/>
              <a:t>npm</a:t>
            </a:r>
            <a:r>
              <a:rPr lang="fr-FR" dirty="0" smtClean="0"/>
              <a:t> </a:t>
            </a:r>
            <a:r>
              <a:rPr lang="fr-FR" dirty="0" err="1" smtClean="0"/>
              <a:t>init</a:t>
            </a:r>
            <a:r>
              <a:rPr lang="fr-FR" dirty="0" smtClean="0"/>
              <a:t> –y</a:t>
            </a:r>
          </a:p>
          <a:p>
            <a:r>
              <a:rPr lang="fr-FR" dirty="0" err="1" smtClean="0"/>
              <a:t>npm</a:t>
            </a:r>
            <a:r>
              <a:rPr lang="fr-FR" dirty="0" smtClean="0"/>
              <a:t> </a:t>
            </a:r>
            <a:r>
              <a:rPr lang="fr-FR" dirty="0" err="1" smtClean="0"/>
              <a:t>install</a:t>
            </a:r>
            <a:r>
              <a:rPr lang="fr-FR" dirty="0" smtClean="0"/>
              <a:t> express</a:t>
            </a:r>
          </a:p>
          <a:p>
            <a:r>
              <a:rPr lang="fr-FR" dirty="0" err="1" smtClean="0"/>
              <a:t>npm</a:t>
            </a:r>
            <a:r>
              <a:rPr lang="fr-FR" dirty="0" smtClean="0"/>
              <a:t> </a:t>
            </a:r>
            <a:r>
              <a:rPr lang="fr-FR" dirty="0" err="1" smtClean="0"/>
              <a:t>start</a:t>
            </a:r>
            <a:endParaRPr lang="fr-FR" dirty="0" smtClean="0"/>
          </a:p>
          <a:p>
            <a:r>
              <a:rPr lang="fr-FR" dirty="0" err="1" smtClean="0"/>
              <a:t>npm</a:t>
            </a:r>
            <a:r>
              <a:rPr lang="fr-FR" dirty="0" smtClean="0"/>
              <a:t> test</a:t>
            </a:r>
          </a:p>
          <a:p>
            <a:r>
              <a:rPr lang="fr-FR" dirty="0" err="1" smtClean="0"/>
              <a:t>npm</a:t>
            </a:r>
            <a:r>
              <a:rPr lang="fr-FR" dirty="0" smtClean="0"/>
              <a:t> </a:t>
            </a:r>
            <a:r>
              <a:rPr lang="fr-FR" dirty="0" err="1" smtClean="0"/>
              <a:t>run</a:t>
            </a:r>
            <a:r>
              <a:rPr lang="fr-FR" dirty="0" smtClean="0"/>
              <a:t> </a:t>
            </a:r>
            <a:r>
              <a:rPr lang="fr-FR" dirty="0" err="1" smtClean="0"/>
              <a:t>build</a:t>
            </a: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08082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VSCode</a:t>
            </a:r>
            <a:r>
              <a:rPr lang="fr-FR" dirty="0" smtClean="0"/>
              <a:t> extensions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Git Graph</a:t>
            </a:r>
          </a:p>
          <a:p>
            <a:r>
              <a:rPr lang="fr-FR" dirty="0" err="1" smtClean="0"/>
              <a:t>Prettier</a:t>
            </a:r>
            <a:endParaRPr lang="fr-FR" dirty="0" smtClean="0"/>
          </a:p>
          <a:p>
            <a:r>
              <a:rPr lang="fr-FR" dirty="0" err="1" smtClean="0"/>
              <a:t>Javascript</a:t>
            </a:r>
            <a:r>
              <a:rPr lang="fr-FR" dirty="0" smtClean="0"/>
              <a:t> console </a:t>
            </a:r>
            <a:r>
              <a:rPr lang="fr-FR" dirty="0" err="1" smtClean="0"/>
              <a:t>utils</a:t>
            </a:r>
            <a:r>
              <a:rPr lang="fr-FR" dirty="0" smtClean="0"/>
              <a:t> (</a:t>
            </a:r>
            <a:r>
              <a:rPr lang="fr-FR" dirty="0" err="1" smtClean="0"/>
              <a:t>whtouche</a:t>
            </a:r>
            <a:r>
              <a:rPr lang="fr-FR" dirty="0" smtClean="0"/>
              <a:t>)</a:t>
            </a:r>
          </a:p>
          <a:p>
            <a:r>
              <a:rPr lang="fr-FR" dirty="0" err="1" smtClean="0"/>
              <a:t>Error</a:t>
            </a:r>
            <a:r>
              <a:rPr lang="fr-FR" dirty="0" smtClean="0"/>
              <a:t> Lens</a:t>
            </a:r>
          </a:p>
          <a:p>
            <a:r>
              <a:rPr lang="fr-FR" dirty="0" err="1" smtClean="0"/>
              <a:t>Angular</a:t>
            </a:r>
            <a:r>
              <a:rPr lang="fr-FR" dirty="0" smtClean="0"/>
              <a:t> </a:t>
            </a:r>
            <a:r>
              <a:rPr lang="fr-FR" dirty="0" err="1" smtClean="0"/>
              <a:t>Language</a:t>
            </a:r>
            <a:r>
              <a:rPr lang="fr-FR" dirty="0" smtClean="0"/>
              <a:t> Service</a:t>
            </a:r>
          </a:p>
          <a:p>
            <a:r>
              <a:rPr lang="fr-FR" dirty="0" err="1" smtClean="0"/>
              <a:t>Surround</a:t>
            </a:r>
            <a:endParaRPr lang="fr-FR" dirty="0" smtClean="0"/>
          </a:p>
          <a:p>
            <a:r>
              <a:rPr lang="fr-FR" dirty="0" err="1" smtClean="0"/>
              <a:t>Typescript</a:t>
            </a:r>
            <a:r>
              <a:rPr lang="fr-FR" dirty="0" smtClean="0"/>
              <a:t> Class </a:t>
            </a:r>
            <a:r>
              <a:rPr lang="fr-FR" dirty="0" err="1" smtClean="0"/>
              <a:t>Organizer</a:t>
            </a:r>
            <a:endParaRPr lang="fr-FR" dirty="0" smtClean="0"/>
          </a:p>
          <a:p>
            <a:r>
              <a:rPr lang="fr-FR" dirty="0" err="1" smtClean="0"/>
              <a:t>ESLint</a:t>
            </a: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44119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Webographie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>
                <a:hlinkClick r:id="rId2"/>
              </a:rPr>
              <a:t>https://semver.org/</a:t>
            </a:r>
            <a:endParaRPr lang="fr-FR" dirty="0" smtClean="0"/>
          </a:p>
          <a:p>
            <a:r>
              <a:rPr lang="fr-FR" dirty="0" smtClean="0">
                <a:hlinkClick r:id="rId3"/>
              </a:rPr>
              <a:t>https://www.conventionalcommits.org/en/v1.0.0/</a:t>
            </a:r>
            <a:endParaRPr lang="fr-FR" dirty="0" smtClean="0"/>
          </a:p>
          <a:p>
            <a:r>
              <a:rPr lang="fr-FR" dirty="0" smtClean="0">
                <a:hlinkClick r:id="rId4"/>
              </a:rPr>
              <a:t>https://angular.io/</a:t>
            </a:r>
            <a:endParaRPr lang="fr-FR" dirty="0" smtClean="0"/>
          </a:p>
          <a:p>
            <a:r>
              <a:rPr lang="fr-FR" dirty="0" smtClean="0">
                <a:hlinkClick r:id="rId5"/>
              </a:rPr>
              <a:t>https://www.npmjs.com/</a:t>
            </a:r>
            <a:endParaRPr lang="fr-FR" dirty="0" smtClean="0"/>
          </a:p>
          <a:p>
            <a:r>
              <a:rPr lang="fr-FR" dirty="0" smtClean="0">
                <a:hlinkClick r:id="rId6"/>
              </a:rPr>
              <a:t>https://docs.npmjs.com/cli/v6/using-npm/semver</a:t>
            </a:r>
            <a:endParaRPr lang="fr-FR" dirty="0" smtClean="0"/>
          </a:p>
          <a:p>
            <a:r>
              <a:rPr lang="fr-FR" dirty="0">
                <a:hlinkClick r:id="rId7"/>
              </a:rPr>
              <a:t>https://editorconfig.org</a:t>
            </a:r>
            <a:r>
              <a:rPr lang="fr-FR" dirty="0" smtClean="0">
                <a:hlinkClick r:id="rId7"/>
              </a:rPr>
              <a:t>/</a:t>
            </a:r>
            <a:endParaRPr lang="fr-FR" dirty="0" smtClean="0"/>
          </a:p>
          <a:p>
            <a:r>
              <a:rPr lang="fr-FR" dirty="0">
                <a:hlinkClick r:id="rId8"/>
              </a:rPr>
              <a:t>https://css-tricks.com</a:t>
            </a:r>
            <a:r>
              <a:rPr lang="fr-FR" dirty="0" smtClean="0">
                <a:hlinkClick r:id="rId8"/>
              </a:rPr>
              <a:t>/</a:t>
            </a:r>
            <a:endParaRPr lang="fr-FR" dirty="0" smtClean="0"/>
          </a:p>
          <a:p>
            <a:r>
              <a:rPr lang="fr-FR" dirty="0">
                <a:hlinkClick r:id="rId9"/>
              </a:rPr>
              <a:t>https://css-tricks.com/snippets/css/a-guide-to-flexbox</a:t>
            </a:r>
            <a:r>
              <a:rPr lang="fr-FR" dirty="0" smtClean="0">
                <a:hlinkClick r:id="rId9"/>
              </a:rPr>
              <a:t>/</a:t>
            </a:r>
            <a:endParaRPr lang="fr-FR" dirty="0" smtClean="0"/>
          </a:p>
          <a:p>
            <a:r>
              <a:rPr lang="fr-FR" dirty="0">
                <a:hlinkClick r:id="rId10"/>
              </a:rPr>
              <a:t>https://lawsofux.com</a:t>
            </a:r>
            <a:r>
              <a:rPr lang="fr-FR" dirty="0" smtClean="0">
                <a:hlinkClick r:id="rId10"/>
              </a:rPr>
              <a:t>/</a:t>
            </a:r>
            <a:endParaRPr lang="fr-FR" dirty="0" smtClean="0"/>
          </a:p>
          <a:p>
            <a:r>
              <a:rPr lang="fr-FR" dirty="0">
                <a:hlinkClick r:id="rId11"/>
              </a:rPr>
              <a:t>https://refactoring.guru</a:t>
            </a:r>
            <a:r>
              <a:rPr lang="fr-FR" dirty="0" smtClean="0">
                <a:hlinkClick r:id="rId11"/>
              </a:rPr>
              <a:t>/</a:t>
            </a:r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63425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googling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« </a:t>
            </a:r>
            <a:r>
              <a:rPr lang="fr-FR" dirty="0" err="1" smtClean="0"/>
              <a:t>css</a:t>
            </a:r>
            <a:r>
              <a:rPr lang="fr-FR" dirty="0" smtClean="0"/>
              <a:t> </a:t>
            </a:r>
            <a:r>
              <a:rPr lang="fr-FR" dirty="0" err="1" smtClean="0"/>
              <a:t>flex</a:t>
            </a:r>
            <a:r>
              <a:rPr lang="fr-FR" dirty="0" smtClean="0"/>
              <a:t> </a:t>
            </a:r>
            <a:r>
              <a:rPr lang="fr-FR" dirty="0" err="1" smtClean="0"/>
              <a:t>game</a:t>
            </a:r>
            <a:r>
              <a:rPr lang="fr-FR" dirty="0" smtClean="0"/>
              <a:t> »</a:t>
            </a:r>
          </a:p>
          <a:p>
            <a:r>
              <a:rPr lang="fr-FR" dirty="0" smtClean="0"/>
              <a:t>« </a:t>
            </a:r>
            <a:r>
              <a:rPr lang="fr-FR" dirty="0" err="1" smtClean="0"/>
              <a:t>css</a:t>
            </a:r>
            <a:r>
              <a:rPr lang="fr-FR" dirty="0" smtClean="0"/>
              <a:t> </a:t>
            </a:r>
            <a:r>
              <a:rPr lang="fr-FR" dirty="0" err="1" smtClean="0"/>
              <a:t>grid</a:t>
            </a:r>
            <a:r>
              <a:rPr lang="fr-FR" dirty="0" smtClean="0"/>
              <a:t> </a:t>
            </a:r>
            <a:r>
              <a:rPr lang="fr-FR" dirty="0" err="1" smtClean="0"/>
              <a:t>game</a:t>
            </a:r>
            <a:r>
              <a:rPr lang="fr-FR" dirty="0" smtClean="0"/>
              <a:t> »</a:t>
            </a:r>
          </a:p>
          <a:p>
            <a:r>
              <a:rPr lang="fr-FR" dirty="0" smtClean="0"/>
              <a:t>« </a:t>
            </a:r>
            <a:r>
              <a:rPr lang="fr-FR" dirty="0" err="1" smtClean="0"/>
              <a:t>css</a:t>
            </a:r>
            <a:r>
              <a:rPr lang="fr-FR" dirty="0" smtClean="0"/>
              <a:t> </a:t>
            </a:r>
            <a:r>
              <a:rPr lang="fr-FR" dirty="0" err="1" smtClean="0"/>
              <a:t>selector</a:t>
            </a:r>
            <a:r>
              <a:rPr lang="fr-FR" dirty="0" smtClean="0"/>
              <a:t> </a:t>
            </a:r>
            <a:r>
              <a:rPr lang="fr-FR" dirty="0" err="1" smtClean="0"/>
              <a:t>game</a:t>
            </a:r>
            <a:r>
              <a:rPr lang="fr-FR" dirty="0" smtClean="0"/>
              <a:t> »</a:t>
            </a:r>
          </a:p>
          <a:p>
            <a:r>
              <a:rPr lang="fr-FR" dirty="0" smtClean="0"/>
              <a:t>« </a:t>
            </a:r>
            <a:r>
              <a:rPr lang="fr-FR" dirty="0" err="1" smtClean="0"/>
              <a:t>why</a:t>
            </a:r>
            <a:r>
              <a:rPr lang="fr-FR" dirty="0" smtClean="0"/>
              <a:t> </a:t>
            </a:r>
            <a:r>
              <a:rPr lang="fr-FR" dirty="0" err="1" smtClean="0"/>
              <a:t>else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bad</a:t>
            </a:r>
            <a:r>
              <a:rPr lang="fr-FR" dirty="0" smtClean="0"/>
              <a:t> »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38659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cteur droit avec flèche 6"/>
          <p:cNvCxnSpPr/>
          <p:nvPr/>
        </p:nvCxnSpPr>
        <p:spPr>
          <a:xfrm flipV="1">
            <a:off x="441960" y="1386840"/>
            <a:ext cx="11551920" cy="4572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655320" y="1158240"/>
            <a:ext cx="0" cy="67056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304800" y="1828800"/>
            <a:ext cx="14159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1995</a:t>
            </a:r>
          </a:p>
          <a:p>
            <a:r>
              <a:rPr lang="fr-FR" dirty="0" err="1" smtClean="0"/>
              <a:t>Javascript</a:t>
            </a:r>
            <a:endParaRPr lang="fr-FR" dirty="0" smtClean="0"/>
          </a:p>
          <a:p>
            <a:r>
              <a:rPr lang="fr-FR" dirty="0" smtClean="0"/>
              <a:t>Brendan Eich</a:t>
            </a:r>
          </a:p>
          <a:p>
            <a:r>
              <a:rPr lang="fr-FR" dirty="0" smtClean="0"/>
              <a:t>Netscape</a:t>
            </a:r>
            <a:endParaRPr lang="fr-FR" dirty="0"/>
          </a:p>
        </p:txBody>
      </p:sp>
      <p:cxnSp>
        <p:nvCxnSpPr>
          <p:cNvPr id="12" name="Connecteur droit 11"/>
          <p:cNvCxnSpPr/>
          <p:nvPr/>
        </p:nvCxnSpPr>
        <p:spPr>
          <a:xfrm>
            <a:off x="1720765" y="1158240"/>
            <a:ext cx="0" cy="67056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1430180" y="1813113"/>
            <a:ext cx="15034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1997</a:t>
            </a:r>
          </a:p>
          <a:p>
            <a:r>
              <a:rPr lang="fr-FR" dirty="0" smtClean="0"/>
              <a:t>ECMAScriptv1</a:t>
            </a:r>
            <a:endParaRPr lang="fr-FR" dirty="0"/>
          </a:p>
        </p:txBody>
      </p:sp>
      <p:cxnSp>
        <p:nvCxnSpPr>
          <p:cNvPr id="15" name="Connecteur droit 14"/>
          <p:cNvCxnSpPr/>
          <p:nvPr/>
        </p:nvCxnSpPr>
        <p:spPr>
          <a:xfrm>
            <a:off x="2181892" y="1158240"/>
            <a:ext cx="0" cy="44196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2071285" y="1561877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1998</a:t>
            </a:r>
          </a:p>
          <a:p>
            <a:r>
              <a:rPr lang="fr-FR" dirty="0" smtClean="0"/>
              <a:t>ES2</a:t>
            </a:r>
            <a:endParaRPr lang="fr-FR" dirty="0"/>
          </a:p>
        </p:txBody>
      </p:sp>
      <p:cxnSp>
        <p:nvCxnSpPr>
          <p:cNvPr id="18" name="Connecteur droit 17"/>
          <p:cNvCxnSpPr/>
          <p:nvPr/>
        </p:nvCxnSpPr>
        <p:spPr>
          <a:xfrm>
            <a:off x="3093720" y="1158240"/>
            <a:ext cx="0" cy="14478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2767348" y="2624597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1999</a:t>
            </a:r>
          </a:p>
          <a:p>
            <a:r>
              <a:rPr lang="fr-FR" dirty="0" smtClean="0"/>
              <a:t>ES3</a:t>
            </a:r>
            <a:endParaRPr lang="fr-FR" dirty="0"/>
          </a:p>
        </p:txBody>
      </p:sp>
      <p:cxnSp>
        <p:nvCxnSpPr>
          <p:cNvPr id="21" name="Connecteur droit avec flèche 20"/>
          <p:cNvCxnSpPr/>
          <p:nvPr/>
        </p:nvCxnSpPr>
        <p:spPr>
          <a:xfrm>
            <a:off x="3307080" y="975360"/>
            <a:ext cx="2712720" cy="152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6019800" y="1158240"/>
            <a:ext cx="0" cy="65487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5693428" y="1828800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2009</a:t>
            </a:r>
          </a:p>
          <a:p>
            <a:r>
              <a:rPr lang="fr-FR" dirty="0" smtClean="0"/>
              <a:t>ES5</a:t>
            </a:r>
            <a:endParaRPr lang="fr-FR" dirty="0"/>
          </a:p>
        </p:txBody>
      </p:sp>
      <p:cxnSp>
        <p:nvCxnSpPr>
          <p:cNvPr id="27" name="Connecteur droit 26"/>
          <p:cNvCxnSpPr/>
          <p:nvPr/>
        </p:nvCxnSpPr>
        <p:spPr>
          <a:xfrm>
            <a:off x="4770120" y="1158240"/>
            <a:ext cx="0" cy="7239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4443748" y="1885042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2007</a:t>
            </a:r>
          </a:p>
          <a:p>
            <a:r>
              <a:rPr lang="fr-FR" dirty="0" smtClean="0"/>
              <a:t>v8</a:t>
            </a:r>
            <a:endParaRPr lang="fr-FR" dirty="0"/>
          </a:p>
        </p:txBody>
      </p:sp>
      <p:cxnSp>
        <p:nvCxnSpPr>
          <p:cNvPr id="30" name="Connecteur droit 29"/>
          <p:cNvCxnSpPr/>
          <p:nvPr/>
        </p:nvCxnSpPr>
        <p:spPr>
          <a:xfrm>
            <a:off x="5693428" y="1158240"/>
            <a:ext cx="0" cy="22860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ZoneTexte 30"/>
          <p:cNvSpPr txBox="1"/>
          <p:nvPr/>
        </p:nvSpPr>
        <p:spPr>
          <a:xfrm>
            <a:off x="5257250" y="3459480"/>
            <a:ext cx="12218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NodeJS</a:t>
            </a:r>
            <a:endParaRPr lang="fr-FR" dirty="0" smtClean="0"/>
          </a:p>
          <a:p>
            <a:r>
              <a:rPr lang="fr-FR" dirty="0" err="1" smtClean="0"/>
              <a:t>CommonJS</a:t>
            </a:r>
            <a:endParaRPr lang="fr-FR" dirty="0"/>
          </a:p>
        </p:txBody>
      </p:sp>
      <p:cxnSp>
        <p:nvCxnSpPr>
          <p:cNvPr id="33" name="Connecteur droit 32"/>
          <p:cNvCxnSpPr/>
          <p:nvPr/>
        </p:nvCxnSpPr>
        <p:spPr>
          <a:xfrm>
            <a:off x="6812280" y="975360"/>
            <a:ext cx="0" cy="123284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/>
          <p:cNvSpPr txBox="1"/>
          <p:nvPr/>
        </p:nvSpPr>
        <p:spPr>
          <a:xfrm>
            <a:off x="6446518" y="2206614"/>
            <a:ext cx="20607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2012</a:t>
            </a:r>
          </a:p>
          <a:p>
            <a:r>
              <a:rPr lang="fr-FR" dirty="0" err="1" smtClean="0"/>
              <a:t>TypeScript</a:t>
            </a:r>
            <a:endParaRPr lang="fr-FR" dirty="0" smtClean="0"/>
          </a:p>
          <a:p>
            <a:r>
              <a:rPr lang="fr-FR" dirty="0" smtClean="0"/>
              <a:t>class/</a:t>
            </a:r>
            <a:r>
              <a:rPr lang="fr-FR" dirty="0" err="1" smtClean="0"/>
              <a:t>extends</a:t>
            </a:r>
            <a:r>
              <a:rPr lang="fr-FR" dirty="0" smtClean="0"/>
              <a:t>/super</a:t>
            </a:r>
          </a:p>
          <a:p>
            <a:r>
              <a:rPr lang="fr-FR" dirty="0" smtClean="0"/>
              <a:t>import/export</a:t>
            </a:r>
            <a:endParaRPr lang="fr-FR" dirty="0"/>
          </a:p>
        </p:txBody>
      </p:sp>
      <p:cxnSp>
        <p:nvCxnSpPr>
          <p:cNvPr id="36" name="Connecteur droit 35"/>
          <p:cNvCxnSpPr/>
          <p:nvPr/>
        </p:nvCxnSpPr>
        <p:spPr>
          <a:xfrm>
            <a:off x="8107680" y="1158240"/>
            <a:ext cx="15240" cy="65487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36"/>
          <p:cNvSpPr txBox="1"/>
          <p:nvPr/>
        </p:nvSpPr>
        <p:spPr>
          <a:xfrm>
            <a:off x="7966766" y="1882140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2015</a:t>
            </a:r>
          </a:p>
          <a:p>
            <a:r>
              <a:rPr lang="fr-FR" dirty="0" smtClean="0"/>
              <a:t>ES6</a:t>
            </a:r>
            <a:endParaRPr lang="fr-FR" dirty="0"/>
          </a:p>
        </p:txBody>
      </p:sp>
      <p:cxnSp>
        <p:nvCxnSpPr>
          <p:cNvPr id="39" name="Connecteur droit avec flèche 38"/>
          <p:cNvCxnSpPr/>
          <p:nvPr/>
        </p:nvCxnSpPr>
        <p:spPr>
          <a:xfrm flipV="1">
            <a:off x="7757160" y="2428964"/>
            <a:ext cx="209606" cy="37781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/>
          <p:cNvCxnSpPr/>
          <p:nvPr/>
        </p:nvCxnSpPr>
        <p:spPr>
          <a:xfrm>
            <a:off x="8507275" y="1158240"/>
            <a:ext cx="0" cy="40363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>
            <a:off x="8823960" y="1158240"/>
            <a:ext cx="30480" cy="44196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/>
          <p:nvPr/>
        </p:nvCxnSpPr>
        <p:spPr>
          <a:xfrm>
            <a:off x="9250680" y="1158240"/>
            <a:ext cx="0" cy="44196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ZoneTexte 46"/>
          <p:cNvSpPr txBox="1"/>
          <p:nvPr/>
        </p:nvSpPr>
        <p:spPr>
          <a:xfrm>
            <a:off x="8854440" y="1882140"/>
            <a:ext cx="833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ES20xx</a:t>
            </a:r>
            <a:endParaRPr lang="fr-FR" dirty="0"/>
          </a:p>
        </p:txBody>
      </p:sp>
      <p:sp>
        <p:nvSpPr>
          <p:cNvPr id="48" name="ZoneTexte 47"/>
          <p:cNvSpPr txBox="1"/>
          <p:nvPr/>
        </p:nvSpPr>
        <p:spPr>
          <a:xfrm>
            <a:off x="8388330" y="3270928"/>
            <a:ext cx="1550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tc39 </a:t>
            </a:r>
            <a:r>
              <a:rPr lang="fr-FR" dirty="0" err="1" smtClean="0"/>
              <a:t>proposals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5143729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762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1746</TotalTime>
  <Words>399</Words>
  <Application>Microsoft Office PowerPoint</Application>
  <PresentationFormat>Grand écran</PresentationFormat>
  <Paragraphs>223</Paragraphs>
  <Slides>27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Thème Office</vt:lpstr>
      <vt:lpstr>Notes</vt:lpstr>
      <vt:lpstr>Liste de logiciels</vt:lpstr>
      <vt:lpstr>git</vt:lpstr>
      <vt:lpstr>nodejs</vt:lpstr>
      <vt:lpstr>npm</vt:lpstr>
      <vt:lpstr>VSCode extensions</vt:lpstr>
      <vt:lpstr>Webographie</vt:lpstr>
      <vt:lpstr>googling</vt:lpstr>
      <vt:lpstr>Présentation PowerPoint</vt:lpstr>
      <vt:lpstr>Présentation PowerPoint</vt:lpstr>
      <vt:lpstr>Casses (cases)</vt:lpstr>
      <vt:lpstr>Chrome extensions</vt:lpstr>
      <vt:lpstr>Artefact Angular</vt:lpstr>
      <vt:lpstr>Présentation PowerPoint</vt:lpstr>
      <vt:lpstr>Présentation PowerPoint</vt:lpstr>
      <vt:lpstr>Gestion stock</vt:lpstr>
      <vt:lpstr>Présentation PowerPoint</vt:lpstr>
      <vt:lpstr>Présentation PowerPoint</vt:lpstr>
      <vt:lpstr>Présentation PowerPoint</vt:lpstr>
      <vt:lpstr>asynchrone</vt:lpstr>
      <vt:lpstr>Présentation PowerPoint</vt:lpstr>
      <vt:lpstr>Observable</vt:lpstr>
      <vt:lpstr>http.get</vt:lpstr>
      <vt:lpstr>CORS</vt:lpstr>
      <vt:lpstr>integration continue</vt:lpstr>
      <vt:lpstr>ng test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</dc:title>
  <dc:creator>orsys</dc:creator>
  <cp:lastModifiedBy>orsys</cp:lastModifiedBy>
  <cp:revision>63</cp:revision>
  <dcterms:created xsi:type="dcterms:W3CDTF">2022-10-18T07:55:05Z</dcterms:created>
  <dcterms:modified xsi:type="dcterms:W3CDTF">2022-10-21T13:31:20Z</dcterms:modified>
</cp:coreProperties>
</file>