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7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5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7" autoAdjust="0"/>
  </p:normalViewPr>
  <p:slideViewPr>
    <p:cSldViewPr snapToGrid="0">
      <p:cViewPr varScale="1">
        <p:scale>
          <a:sx n="63" d="100"/>
          <a:sy n="6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EAF77-5156-4A17-B48A-2C289E62A15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BE34-F1E0-4D20-974A-7CC02841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70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BE34-F1E0-4D20-974A-7CC0284133E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3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54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3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4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2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AB72-A3EE-41A2-95A6-BCBDE613046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0C84-FC6B-48EE-AD66-C746D6A5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9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" TargetMode="External"/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editorconfig.org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pmjs.com/cli/v6/using-npm/semver" TargetMode="External"/><Relationship Id="rId11" Type="http://schemas.openxmlformats.org/officeDocument/2006/relationships/hyperlink" Target="https://refactoring.guru/" TargetMode="External"/><Relationship Id="rId5" Type="http://schemas.openxmlformats.org/officeDocument/2006/relationships/hyperlink" Target="https://www.npmjs.com/" TargetMode="External"/><Relationship Id="rId10" Type="http://schemas.openxmlformats.org/officeDocument/2006/relationships/hyperlink" Target="https://lawsofux.com/" TargetMode="External"/><Relationship Id="rId4" Type="http://schemas.openxmlformats.org/officeDocument/2006/relationships/hyperlink" Target="https://angular.io/" TargetMode="External"/><Relationship Id="rId9" Type="http://schemas.openxmlformats.org/officeDocument/2006/relationships/hyperlink" Target="https://css-tricks.com/snippets/css/a-guide-to-flexbo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5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05840"/>
            <a:ext cx="195072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427720" y="1005840"/>
            <a:ext cx="195072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017520" y="1310640"/>
            <a:ext cx="5410200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32960" y="67056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017520" y="2377440"/>
            <a:ext cx="5410200" cy="30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632960" y="188214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/>
              <a:t>R</a:t>
            </a:r>
            <a:r>
              <a:rPr lang="fr-FR" dirty="0" err="1" smtClean="0"/>
              <a:t>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880" y="3291840"/>
            <a:ext cx="349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/toto/</a:t>
            </a:r>
            <a:r>
              <a:rPr lang="fr-FR" dirty="0" err="1" smtClean="0"/>
              <a:t>titi?qsdfqsdfd</a:t>
            </a:r>
            <a:r>
              <a:rPr lang="fr-FR" dirty="0" smtClean="0"/>
              <a:t> HTTP/2.0</a:t>
            </a:r>
          </a:p>
          <a:p>
            <a:r>
              <a:rPr lang="fr-FR" dirty="0" err="1" smtClean="0"/>
              <a:t>qsdfqdsf</a:t>
            </a:r>
            <a:r>
              <a:rPr lang="fr-FR" dirty="0" smtClean="0"/>
              <a:t>: </a:t>
            </a:r>
            <a:r>
              <a:rPr lang="fr-FR" dirty="0" err="1" smtClean="0"/>
              <a:t>zaerzaer</a:t>
            </a:r>
            <a:endParaRPr lang="fr-FR" dirty="0" smtClean="0"/>
          </a:p>
          <a:p>
            <a:r>
              <a:rPr lang="fr-FR" dirty="0" err="1" smtClean="0"/>
              <a:t>dsqgfsfdggfds</a:t>
            </a:r>
            <a:r>
              <a:rPr lang="fr-FR" dirty="0" smtClean="0"/>
              <a:t>: </a:t>
            </a:r>
            <a:r>
              <a:rPr lang="fr-FR" dirty="0" err="1" smtClean="0"/>
              <a:t>aezrezar</a:t>
            </a:r>
            <a:endParaRPr lang="fr-FR" dirty="0" smtClean="0"/>
          </a:p>
          <a:p>
            <a:r>
              <a:rPr lang="fr-FR" dirty="0" err="1" smtClean="0"/>
              <a:t>gfdgfdhhgfd</a:t>
            </a:r>
            <a:r>
              <a:rPr lang="fr-FR" dirty="0" smtClean="0"/>
              <a:t>: </a:t>
            </a:r>
            <a:r>
              <a:rPr lang="fr-FR" dirty="0" err="1" smtClean="0"/>
              <a:t>sdfgsgfd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13</a:t>
            </a:r>
          </a:p>
          <a:p>
            <a:endParaRPr lang="fr-FR" dirty="0"/>
          </a:p>
          <a:p>
            <a:r>
              <a:rPr lang="fr-FR" dirty="0" err="1" smtClean="0"/>
              <a:t>azerqsdfaz</a:t>
            </a:r>
            <a:endParaRPr lang="fr-FR" dirty="0" smtClean="0"/>
          </a:p>
          <a:p>
            <a:r>
              <a:rPr lang="fr-FR" dirty="0" smtClean="0"/>
              <a:t>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431280" y="3322320"/>
            <a:ext cx="2452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err="1" smtClean="0"/>
              <a:t>aaaa</a:t>
            </a:r>
            <a:r>
              <a:rPr lang="fr-FR" dirty="0" smtClean="0"/>
              <a:t>: </a:t>
            </a:r>
            <a:r>
              <a:rPr lang="fr-FR" dirty="0" err="1" smtClean="0"/>
              <a:t>eee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/html</a:t>
            </a:r>
          </a:p>
          <a:p>
            <a:endParaRPr lang="fr-FR" dirty="0"/>
          </a:p>
          <a:p>
            <a:r>
              <a:rPr lang="fr-FR" dirty="0" smtClean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2937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Casses (cases)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PascalCase</a:t>
            </a:r>
            <a:endParaRPr lang="fr-FR" dirty="0" smtClean="0"/>
          </a:p>
          <a:p>
            <a:r>
              <a:rPr lang="fr-FR" dirty="0" err="1" smtClean="0"/>
              <a:t>camelCase</a:t>
            </a:r>
            <a:endParaRPr lang="fr-FR" dirty="0" smtClean="0"/>
          </a:p>
          <a:p>
            <a:r>
              <a:rPr lang="fr-FR" dirty="0" smtClean="0"/>
              <a:t>spinal-case, kebab-case</a:t>
            </a:r>
          </a:p>
          <a:p>
            <a:r>
              <a:rPr lang="fr-FR" dirty="0" smtClean="0"/>
              <a:t>CONSTANT_CASE</a:t>
            </a:r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smtClean="0"/>
              <a:t>Http-Header-Case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31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devtools</a:t>
            </a:r>
            <a:endParaRPr lang="fr-FR" dirty="0" smtClean="0"/>
          </a:p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36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(@</a:t>
            </a:r>
            <a:r>
              <a:rPr lang="fr-FR" dirty="0" err="1" smtClean="0"/>
              <a:t>NgModule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Component (@Component)</a:t>
            </a:r>
          </a:p>
          <a:p>
            <a:r>
              <a:rPr lang="fr-FR" dirty="0" smtClean="0"/>
              <a:t>Directive (@Directive)</a:t>
            </a:r>
          </a:p>
          <a:p>
            <a:r>
              <a:rPr lang="fr-FR" dirty="0" smtClean="0"/>
              <a:t>Pipe (@Pipe)</a:t>
            </a:r>
          </a:p>
          <a:p>
            <a:r>
              <a:rPr lang="fr-FR" dirty="0" smtClean="0"/>
              <a:t>Service (@Injectable)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75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9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81000" y="29184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1000" y="38252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81000" y="47015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97280" y="179070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9" idx="6"/>
            <a:endCxn id="15" idx="2"/>
          </p:cNvCxnSpPr>
          <p:nvPr/>
        </p:nvCxnSpPr>
        <p:spPr>
          <a:xfrm flipV="1">
            <a:off x="1813560" y="2598420"/>
            <a:ext cx="182880" cy="6934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1" idx="6"/>
            <a:endCxn id="15" idx="2"/>
          </p:cNvCxnSpPr>
          <p:nvPr/>
        </p:nvCxnSpPr>
        <p:spPr>
          <a:xfrm flipV="1">
            <a:off x="1813560" y="2598420"/>
            <a:ext cx="182880" cy="16002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4" idx="6"/>
            <a:endCxn id="15" idx="2"/>
          </p:cNvCxnSpPr>
          <p:nvPr/>
        </p:nvCxnSpPr>
        <p:spPr>
          <a:xfrm flipV="1">
            <a:off x="1813560" y="2598420"/>
            <a:ext cx="182880" cy="24765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4" idx="1"/>
          </p:cNvCxnSpPr>
          <p:nvPr/>
        </p:nvCxnSpPr>
        <p:spPr>
          <a:xfrm flipV="1">
            <a:off x="2895600" y="1333500"/>
            <a:ext cx="944880" cy="86106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6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128477" y="1906951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370820" y="3073154"/>
            <a:ext cx="2284749" cy="2188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9843" y="1903751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9843" y="190375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3584" y="536887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Mentions Légales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774" y="2008682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59567" y="201888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59370" y="4092315"/>
            <a:ext cx="1379096" cy="479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0882" y="3279966"/>
            <a:ext cx="220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Gérer efficacement votre stock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84160" y="1903751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184160" y="190375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197901" y="536887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Mentions Légales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9091" y="2008682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603884" y="201888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719553" y="271642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446487" y="3085752"/>
            <a:ext cx="2264765" cy="217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128477" y="190695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142218" y="5372071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Mentions Légales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33408" y="2011882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48201" y="202208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663870" y="2719620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 des articles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390804" y="3537678"/>
            <a:ext cx="2264765" cy="17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tableau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091529" y="1891153"/>
            <a:ext cx="2818150" cy="407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9091529" y="1891153"/>
            <a:ext cx="2818150" cy="599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9196460" y="1996084"/>
            <a:ext cx="314793" cy="3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9511253" y="200629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9626922" y="2703822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 d’un article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370820" y="3085752"/>
            <a:ext cx="293050" cy="34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779672" y="3085752"/>
            <a:ext cx="293050" cy="34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188524" y="3085752"/>
            <a:ext cx="293050" cy="34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9353856" y="3432748"/>
            <a:ext cx="2428413" cy="32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9247681" y="3081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9353856" y="4122125"/>
            <a:ext cx="2428413" cy="32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9247681" y="37709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Prix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9353856" y="4813644"/>
            <a:ext cx="2428413" cy="32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9247681" y="4462455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9353856" y="5368871"/>
            <a:ext cx="2428412" cy="41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391498" y="14459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23387" y="1458559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6902272" y="1436542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/stock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9545108" y="1414917"/>
            <a:ext cx="14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/stock/</a:t>
            </a:r>
            <a:r>
              <a:rPr lang="fr-FR" dirty="0" err="1" smtClean="0"/>
              <a:t>create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56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81000" y="29184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1000" y="38252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81000" y="47015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97280" y="179070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9" idx="6"/>
            <a:endCxn id="15" idx="2"/>
          </p:cNvCxnSpPr>
          <p:nvPr/>
        </p:nvCxnSpPr>
        <p:spPr>
          <a:xfrm flipV="1">
            <a:off x="1813560" y="2598420"/>
            <a:ext cx="182880" cy="6934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1" idx="6"/>
            <a:endCxn id="15" idx="2"/>
          </p:cNvCxnSpPr>
          <p:nvPr/>
        </p:nvCxnSpPr>
        <p:spPr>
          <a:xfrm flipV="1">
            <a:off x="1813560" y="2598420"/>
            <a:ext cx="182880" cy="16002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4" idx="6"/>
            <a:endCxn id="15" idx="2"/>
          </p:cNvCxnSpPr>
          <p:nvPr/>
        </p:nvCxnSpPr>
        <p:spPr>
          <a:xfrm flipV="1">
            <a:off x="1813560" y="2598420"/>
            <a:ext cx="182880" cy="24765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4" idx="1"/>
          </p:cNvCxnSpPr>
          <p:nvPr/>
        </p:nvCxnSpPr>
        <p:spPr>
          <a:xfrm flipV="1">
            <a:off x="2895600" y="1333500"/>
            <a:ext cx="944880" cy="86106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6598920" y="403860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6598920" y="48996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17" idx="0"/>
            <a:endCxn id="4" idx="2"/>
          </p:cNvCxnSpPr>
          <p:nvPr/>
        </p:nvCxnSpPr>
        <p:spPr>
          <a:xfrm flipH="1" flipV="1">
            <a:off x="4739640" y="1737360"/>
            <a:ext cx="2575560" cy="2301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1"/>
            <a:endCxn id="4" idx="2"/>
          </p:cNvCxnSpPr>
          <p:nvPr/>
        </p:nvCxnSpPr>
        <p:spPr>
          <a:xfrm flipH="1" flipV="1">
            <a:off x="4739640" y="1737360"/>
            <a:ext cx="2069074" cy="32716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302467" y="366926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423159" y="412623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243057" y="190881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585063" y="455676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52400" y="2266950"/>
            <a:ext cx="7620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2"/>
            <a:endCxn id="14" idx="1"/>
          </p:cNvCxnSpPr>
          <p:nvPr/>
        </p:nvCxnSpPr>
        <p:spPr>
          <a:xfrm>
            <a:off x="533400" y="2838450"/>
            <a:ext cx="57394" cy="197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9" idx="0"/>
          </p:cNvCxnSpPr>
          <p:nvPr/>
        </p:nvCxnSpPr>
        <p:spPr>
          <a:xfrm>
            <a:off x="914400" y="2552700"/>
            <a:ext cx="18288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400" y="32004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38" idx="2"/>
            <a:endCxn id="15" idx="0"/>
          </p:cNvCxnSpPr>
          <p:nvPr/>
        </p:nvCxnSpPr>
        <p:spPr>
          <a:xfrm>
            <a:off x="1356360" y="1036320"/>
            <a:ext cx="640080" cy="75438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031480" y="3419743"/>
            <a:ext cx="4023360" cy="3255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840480" y="92964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023360" y="256032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4739640" y="1737360"/>
            <a:ext cx="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08520" y="2133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8" idx="1"/>
            <a:endCxn id="4" idx="3"/>
          </p:cNvCxnSpPr>
          <p:nvPr/>
        </p:nvCxnSpPr>
        <p:spPr>
          <a:xfrm flipH="1">
            <a:off x="5638800" y="571500"/>
            <a:ext cx="1569720" cy="7620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8520" y="143256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12" idx="1"/>
            <a:endCxn id="4" idx="3"/>
          </p:cNvCxnSpPr>
          <p:nvPr/>
        </p:nvCxnSpPr>
        <p:spPr>
          <a:xfrm flipH="1" flipV="1">
            <a:off x="5638800" y="1333500"/>
            <a:ext cx="1569720" cy="4572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81000" y="291846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1000" y="38252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81000" y="470154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97280" y="1790700"/>
            <a:ext cx="17983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en angle 2"/>
          <p:cNvCxnSpPr>
            <a:stCxn id="9" idx="6"/>
            <a:endCxn id="15" idx="2"/>
          </p:cNvCxnSpPr>
          <p:nvPr/>
        </p:nvCxnSpPr>
        <p:spPr>
          <a:xfrm flipV="1">
            <a:off x="1813560" y="2598420"/>
            <a:ext cx="182880" cy="6934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1" idx="6"/>
            <a:endCxn id="15" idx="2"/>
          </p:cNvCxnSpPr>
          <p:nvPr/>
        </p:nvCxnSpPr>
        <p:spPr>
          <a:xfrm flipV="1">
            <a:off x="1813560" y="2598420"/>
            <a:ext cx="182880" cy="16002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4" idx="6"/>
            <a:endCxn id="15" idx="2"/>
          </p:cNvCxnSpPr>
          <p:nvPr/>
        </p:nvCxnSpPr>
        <p:spPr>
          <a:xfrm flipV="1">
            <a:off x="1813560" y="2598420"/>
            <a:ext cx="182880" cy="24765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4" idx="1"/>
          </p:cNvCxnSpPr>
          <p:nvPr/>
        </p:nvCxnSpPr>
        <p:spPr>
          <a:xfrm flipV="1">
            <a:off x="2895600" y="1333500"/>
            <a:ext cx="944880" cy="86106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193113" y="4131707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193113" y="4992767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17" idx="0"/>
            <a:endCxn id="4" idx="2"/>
          </p:cNvCxnSpPr>
          <p:nvPr/>
        </p:nvCxnSpPr>
        <p:spPr>
          <a:xfrm flipH="1" flipV="1">
            <a:off x="4739640" y="1737360"/>
            <a:ext cx="1169753" cy="2394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1"/>
            <a:endCxn id="4" idx="2"/>
          </p:cNvCxnSpPr>
          <p:nvPr/>
        </p:nvCxnSpPr>
        <p:spPr>
          <a:xfrm flipH="1" flipV="1">
            <a:off x="4739640" y="1737360"/>
            <a:ext cx="663267" cy="3364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896660" y="376237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423159" y="412623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step3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243057" y="1908810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179256" y="4649867"/>
            <a:ext cx="1222765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step1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52400" y="2266950"/>
            <a:ext cx="7620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2"/>
            <a:endCxn id="14" idx="1"/>
          </p:cNvCxnSpPr>
          <p:nvPr/>
        </p:nvCxnSpPr>
        <p:spPr>
          <a:xfrm>
            <a:off x="533400" y="2838450"/>
            <a:ext cx="57394" cy="197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9" idx="0"/>
          </p:cNvCxnSpPr>
          <p:nvPr/>
        </p:nvCxnSpPr>
        <p:spPr>
          <a:xfrm>
            <a:off x="914400" y="2552700"/>
            <a:ext cx="18288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400" y="320040"/>
            <a:ext cx="1645920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38" idx="2"/>
            <a:endCxn id="15" idx="0"/>
          </p:cNvCxnSpPr>
          <p:nvPr/>
        </p:nvCxnSpPr>
        <p:spPr>
          <a:xfrm>
            <a:off x="1356360" y="1036320"/>
            <a:ext cx="640080" cy="75438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8473441" y="4649867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8450747" y="5490210"/>
            <a:ext cx="1432560" cy="746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243057" y="3701415"/>
            <a:ext cx="1381003" cy="56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0287001" y="3701415"/>
            <a:ext cx="1524000" cy="56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2" idx="3"/>
          </p:cNvCxnSpPr>
          <p:nvPr/>
        </p:nvCxnSpPr>
        <p:spPr>
          <a:xfrm flipH="1">
            <a:off x="9624060" y="3985260"/>
            <a:ext cx="662941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0" idx="0"/>
            <a:endCxn id="2" idx="2"/>
          </p:cNvCxnSpPr>
          <p:nvPr/>
        </p:nvCxnSpPr>
        <p:spPr>
          <a:xfrm flipH="1" flipV="1">
            <a:off x="8933559" y="4269105"/>
            <a:ext cx="256162" cy="380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2" idx="1"/>
            <a:endCxn id="2" idx="2"/>
          </p:cNvCxnSpPr>
          <p:nvPr/>
        </p:nvCxnSpPr>
        <p:spPr>
          <a:xfrm flipV="1">
            <a:off x="8660541" y="4269105"/>
            <a:ext cx="273018" cy="1330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2" idx="2"/>
          </p:cNvCxnSpPr>
          <p:nvPr/>
        </p:nvCxnSpPr>
        <p:spPr>
          <a:xfrm flipH="1" flipV="1">
            <a:off x="8031480" y="2148840"/>
            <a:ext cx="902078" cy="1552575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0153567" y="594361"/>
            <a:ext cx="1524000" cy="834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articles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4290059" y="6152674"/>
            <a:ext cx="1562427" cy="64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autofocus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6625673" y="6236970"/>
            <a:ext cx="1196174" cy="4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Widget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28" idx="6"/>
            <a:endCxn id="43" idx="1"/>
          </p:cNvCxnSpPr>
          <p:nvPr/>
        </p:nvCxnSpPr>
        <p:spPr>
          <a:xfrm flipV="1">
            <a:off x="5852486" y="6438900"/>
            <a:ext cx="773187" cy="338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3" idx="0"/>
          </p:cNvCxnSpPr>
          <p:nvPr/>
        </p:nvCxnSpPr>
        <p:spPr>
          <a:xfrm flipV="1">
            <a:off x="7223760" y="3947041"/>
            <a:ext cx="1019297" cy="228992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2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59080" y="2209800"/>
            <a:ext cx="11765280" cy="30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5720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63880" y="160020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43000" y="109728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59080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697480" y="161544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76600" y="1097280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72440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831080" y="161544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34000" y="1097280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964680" y="1889760"/>
            <a:ext cx="0" cy="807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964680" y="1630680"/>
            <a:ext cx="2026920" cy="152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501430" y="1148834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57200" y="3566160"/>
            <a:ext cx="10149840" cy="4572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 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: </a:t>
            </a:r>
            <a:r>
              <a:rPr lang="fr-FR" b="1" dirty="0" err="1" smtClean="0"/>
              <a:t>VSCode</a:t>
            </a:r>
            <a:r>
              <a:rPr lang="fr-FR" dirty="0" smtClean="0"/>
              <a:t>, </a:t>
            </a:r>
            <a:r>
              <a:rPr lang="fr-FR" dirty="0" err="1" smtClean="0"/>
              <a:t>Jetbrain</a:t>
            </a:r>
            <a:endParaRPr lang="fr-FR" dirty="0" smtClean="0"/>
          </a:p>
          <a:p>
            <a:r>
              <a:rPr lang="fr-FR" dirty="0" smtClean="0"/>
              <a:t>Navigateur : </a:t>
            </a:r>
            <a:r>
              <a:rPr lang="fr-FR" b="1" dirty="0" smtClean="0"/>
              <a:t>Google Chrome</a:t>
            </a:r>
            <a:r>
              <a:rPr lang="fr-FR" dirty="0" smtClean="0"/>
              <a:t>, Firefox, </a:t>
            </a:r>
            <a:r>
              <a:rPr lang="fr-FR" dirty="0" err="1" smtClean="0"/>
              <a:t>Edge</a:t>
            </a:r>
            <a:endParaRPr lang="fr-FR" dirty="0" smtClean="0"/>
          </a:p>
          <a:p>
            <a:r>
              <a:rPr lang="fr-FR" dirty="0" smtClean="0"/>
              <a:t>SCM : Git</a:t>
            </a:r>
          </a:p>
          <a:p>
            <a:r>
              <a:rPr lang="fr-FR" dirty="0" err="1" smtClean="0"/>
              <a:t>NodeJS</a:t>
            </a:r>
            <a:r>
              <a:rPr lang="fr-FR" dirty="0" smtClean="0"/>
              <a:t> : </a:t>
            </a:r>
            <a:r>
              <a:rPr lang="fr-FR" dirty="0" err="1" smtClean="0"/>
              <a:t>nvm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8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asynchrone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50520" y="2164080"/>
            <a:ext cx="11612880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01040" y="1561862"/>
            <a:ext cx="0" cy="1234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" y="1889760"/>
            <a:ext cx="137160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4221480" y="1561862"/>
            <a:ext cx="0" cy="1234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7199" y="1889760"/>
            <a:ext cx="91440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6736080" y="1546622"/>
            <a:ext cx="0" cy="1234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81800" y="1920240"/>
            <a:ext cx="91438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41920" y="4648200"/>
            <a:ext cx="3474720" cy="1706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153400" y="5334000"/>
            <a:ext cx="71628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195560" y="5334000"/>
            <a:ext cx="71628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19" name="Connecteur droit 18"/>
          <p:cNvCxnSpPr>
            <a:stCxn id="16" idx="3"/>
          </p:cNvCxnSpPr>
          <p:nvPr/>
        </p:nvCxnSpPr>
        <p:spPr>
          <a:xfrm>
            <a:off x="8869680" y="5661660"/>
            <a:ext cx="13258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9479280" y="4221480"/>
            <a:ext cx="0" cy="1440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14460" y="3775710"/>
            <a:ext cx="9296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CtrlDD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50520" y="3091815"/>
            <a:ext cx="11612880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200" y="2910840"/>
            <a:ext cx="441960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38200" y="2504242"/>
            <a:ext cx="213361" cy="406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5212080" y="2274689"/>
            <a:ext cx="106680" cy="520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440680" y="1504831"/>
            <a:ext cx="0" cy="13489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86400" y="1889760"/>
            <a:ext cx="91440" cy="518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8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96240" y="1036320"/>
            <a:ext cx="11384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92480" y="487680"/>
            <a:ext cx="30480" cy="13106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22960" y="853440"/>
            <a:ext cx="1008888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396240" y="2179320"/>
            <a:ext cx="11262360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52500" y="1996440"/>
            <a:ext cx="522732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952500" y="138684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088380" y="1386840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16040" y="1965961"/>
            <a:ext cx="415671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520815" y="137160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10481310" y="1310639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6240" y="4632960"/>
            <a:ext cx="11384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92480" y="4084320"/>
            <a:ext cx="30480" cy="13106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2960" y="4450080"/>
            <a:ext cx="27432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96240" y="5775960"/>
            <a:ext cx="11262360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2500" y="5593080"/>
            <a:ext cx="522732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952500" y="498348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6088380" y="4983480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16040" y="5562601"/>
            <a:ext cx="4156710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6520815" y="4968240"/>
            <a:ext cx="14478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10481310" y="4907279"/>
            <a:ext cx="91440" cy="579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41720" y="4434840"/>
            <a:ext cx="27432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481310" y="4434840"/>
            <a:ext cx="274320" cy="396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20040" y="2423160"/>
            <a:ext cx="116738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31520" y="2125980"/>
            <a:ext cx="0" cy="59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103120" y="2118360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023359" y="2118360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907279" y="2125980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20040" y="2942273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79698" y="297096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954217" y="294227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829954" y="295846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6309360" y="1962388"/>
            <a:ext cx="0" cy="10085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844840" y="2973706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20040" y="4135517"/>
            <a:ext cx="116738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31520" y="3838337"/>
            <a:ext cx="0" cy="594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103120" y="3830717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023359" y="3830717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907279" y="3838337"/>
            <a:ext cx="548640" cy="62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20040" y="4654630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079698" y="468332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954217" y="465463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829954" y="467082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226554" y="3660814"/>
            <a:ext cx="600964" cy="979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6267957" y="3612951"/>
            <a:ext cx="518158" cy="951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188096" y="4669513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45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http.get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33400" y="2392680"/>
            <a:ext cx="113233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75360" y="2072640"/>
            <a:ext cx="0" cy="701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992880" y="2042160"/>
            <a:ext cx="731520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550920" y="2909054"/>
            <a:ext cx="20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r>
              <a:rPr lang="fr-FR" dirty="0" smtClean="0"/>
              <a:t>(</a:t>
            </a:r>
            <a:r>
              <a:rPr lang="fr-FR" dirty="0" err="1" smtClean="0"/>
              <a:t>response</a:t>
            </a:r>
            <a:r>
              <a:rPr lang="fr-FR" dirty="0" smtClean="0"/>
              <a:t> http)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4724400" y="1890653"/>
            <a:ext cx="15240" cy="1004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33400" y="4815840"/>
            <a:ext cx="113233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75360" y="4495800"/>
            <a:ext cx="0" cy="701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550920" y="5332214"/>
            <a:ext cx="20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r>
              <a:rPr lang="fr-FR" dirty="0" smtClean="0"/>
              <a:t>(</a:t>
            </a:r>
            <a:r>
              <a:rPr lang="fr-FR" dirty="0" err="1" smtClean="0"/>
              <a:t>response</a:t>
            </a:r>
            <a:r>
              <a:rPr lang="fr-FR" dirty="0" smtClean="0"/>
              <a:t> http)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160520" y="4297680"/>
            <a:ext cx="579120" cy="10201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4175760" y="4236720"/>
            <a:ext cx="548640" cy="10954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17320" y="3078480"/>
            <a:ext cx="131064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836920" y="1393984"/>
            <a:ext cx="131064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</a:t>
            </a:r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147560" y="166830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localhost:4202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096000" y="4198144"/>
            <a:ext cx="131064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406640" y="450877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727960" y="1668304"/>
            <a:ext cx="3108960" cy="1516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4" idx="3"/>
          </p:cNvCxnSpPr>
          <p:nvPr/>
        </p:nvCxnSpPr>
        <p:spPr>
          <a:xfrm flipH="1">
            <a:off x="2727960" y="2148840"/>
            <a:ext cx="3108960" cy="14249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727960" y="3749040"/>
            <a:ext cx="3368040" cy="739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727960" y="4069080"/>
            <a:ext cx="3368040" cy="8090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03120" y="3884097"/>
            <a:ext cx="807720" cy="759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2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continue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3880" y="2392680"/>
            <a:ext cx="1783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71800" y="2667000"/>
            <a:ext cx="1889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151120" y="2667000"/>
            <a:ext cx="1889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30440" y="2667000"/>
            <a:ext cx="1889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e2e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707880" y="2392680"/>
            <a:ext cx="1783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42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 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all tests 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couverture totale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specs</a:t>
            </a:r>
            <a:r>
              <a:rPr lang="fr-FR" dirty="0" smtClean="0"/>
              <a:t> remplies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81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iley images libres de droit, photos de Smiley |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844515"/>
            <a:ext cx="5297170" cy="34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9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node.exe : exécute un script 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: gère des librairies JS</a:t>
            </a:r>
          </a:p>
          <a:p>
            <a:r>
              <a:rPr lang="fr-FR" dirty="0" err="1" smtClean="0"/>
              <a:t>npx</a:t>
            </a:r>
            <a:r>
              <a:rPr lang="fr-FR" dirty="0" smtClean="0"/>
              <a:t> : exécute une librairie JS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84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–g 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–y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express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test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Service</a:t>
            </a:r>
          </a:p>
          <a:p>
            <a:r>
              <a:rPr lang="fr-FR" dirty="0" err="1" smtClean="0"/>
              <a:t>Surround</a:t>
            </a:r>
            <a:endParaRPr lang="fr-FR" dirty="0" smtClean="0"/>
          </a:p>
          <a:p>
            <a:r>
              <a:rPr lang="fr-FR" dirty="0" err="1" smtClean="0"/>
              <a:t>Typescript</a:t>
            </a:r>
            <a:r>
              <a:rPr lang="fr-FR" dirty="0" smtClean="0"/>
              <a:t> Class </a:t>
            </a:r>
            <a:r>
              <a:rPr lang="fr-FR" dirty="0" err="1" smtClean="0"/>
              <a:t>Organizer</a:t>
            </a:r>
            <a:endParaRPr lang="fr-FR" dirty="0" smtClean="0"/>
          </a:p>
          <a:p>
            <a:r>
              <a:rPr lang="fr-FR" dirty="0" err="1" smtClean="0"/>
              <a:t>ESLint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11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>
                <a:hlinkClick r:id="rId2"/>
              </a:rPr>
              <a:t>https://semver.org/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https://www.conventionalcommits.org/en/v1.0.0/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https://angular.io/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https://www.npmjs.com/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https://docs.npmjs.com/cli/v6/using-npm/semver</a:t>
            </a:r>
            <a:endParaRPr lang="fr-FR" dirty="0" smtClean="0"/>
          </a:p>
          <a:p>
            <a:r>
              <a:rPr lang="fr-FR" dirty="0">
                <a:hlinkClick r:id="rId7"/>
              </a:rPr>
              <a:t>https://editorconfig.org</a:t>
            </a:r>
            <a:r>
              <a:rPr lang="fr-FR" dirty="0" smtClean="0">
                <a:hlinkClick r:id="rId7"/>
              </a:rPr>
              <a:t>/</a:t>
            </a:r>
            <a:endParaRPr lang="fr-FR" dirty="0" smtClean="0"/>
          </a:p>
          <a:p>
            <a:r>
              <a:rPr lang="fr-FR" dirty="0">
                <a:hlinkClick r:id="rId8"/>
              </a:rPr>
              <a:t>https://css-tricks.com</a:t>
            </a:r>
            <a:r>
              <a:rPr lang="fr-FR" dirty="0" smtClean="0">
                <a:hlinkClick r:id="rId8"/>
              </a:rPr>
              <a:t>/</a:t>
            </a:r>
            <a:endParaRPr lang="fr-FR" dirty="0" smtClean="0"/>
          </a:p>
          <a:p>
            <a:r>
              <a:rPr lang="fr-FR" dirty="0">
                <a:hlinkClick r:id="rId9"/>
              </a:rPr>
              <a:t>https://css-tricks.com/snippets/css/a-guide-to-flexbox</a:t>
            </a:r>
            <a:r>
              <a:rPr lang="fr-FR" dirty="0" smtClean="0">
                <a:hlinkClick r:id="rId9"/>
              </a:rPr>
              <a:t>/</a:t>
            </a:r>
            <a:endParaRPr lang="fr-FR" dirty="0" smtClean="0"/>
          </a:p>
          <a:p>
            <a:r>
              <a:rPr lang="fr-FR" dirty="0">
                <a:hlinkClick r:id="rId10"/>
              </a:rPr>
              <a:t>https://lawsofux.com</a:t>
            </a:r>
            <a:r>
              <a:rPr lang="fr-FR" dirty="0" smtClean="0">
                <a:hlinkClick r:id="rId10"/>
              </a:rPr>
              <a:t>/</a:t>
            </a:r>
            <a:endParaRPr lang="fr-FR" dirty="0" smtClean="0"/>
          </a:p>
          <a:p>
            <a:r>
              <a:rPr lang="fr-FR" dirty="0">
                <a:hlinkClick r:id="rId11"/>
              </a:rPr>
              <a:t>https://refactoring.guru</a:t>
            </a:r>
            <a:r>
              <a:rPr lang="fr-FR" dirty="0" smtClean="0">
                <a:hlinkClick r:id="rId11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42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googling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flex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selector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bad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5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 flipV="1">
            <a:off x="441960" y="1386840"/>
            <a:ext cx="11551920" cy="45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55320" y="1158240"/>
            <a:ext cx="0" cy="67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4800" y="1828800"/>
            <a:ext cx="141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Brendan Eich</a:t>
            </a:r>
          </a:p>
          <a:p>
            <a:r>
              <a:rPr lang="fr-FR" dirty="0" smtClean="0"/>
              <a:t>Netscape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720765" y="1158240"/>
            <a:ext cx="0" cy="670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430180" y="1813113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smtClean="0"/>
              <a:t>ECMAScriptv1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181892" y="1158240"/>
            <a:ext cx="0" cy="44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071285" y="156187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3093720" y="1158240"/>
            <a:ext cx="0" cy="1447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767348" y="26245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307080" y="975360"/>
            <a:ext cx="2712720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019800" y="1158240"/>
            <a:ext cx="0" cy="654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693428" y="18288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4770120" y="1158240"/>
            <a:ext cx="0" cy="72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443748" y="188504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</a:p>
          <a:p>
            <a:r>
              <a:rPr lang="fr-FR" dirty="0" smtClean="0"/>
              <a:t>v8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5693428" y="1158240"/>
            <a:ext cx="0" cy="2286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257250" y="345948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CommonJS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812280" y="975360"/>
            <a:ext cx="0" cy="1232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446518" y="2206614"/>
            <a:ext cx="2060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smtClean="0"/>
              <a:t>class/</a:t>
            </a:r>
            <a:r>
              <a:rPr lang="fr-FR" dirty="0" err="1" smtClean="0"/>
              <a:t>extends</a:t>
            </a:r>
            <a:r>
              <a:rPr lang="fr-FR" dirty="0" smtClean="0"/>
              <a:t>/super</a:t>
            </a:r>
          </a:p>
          <a:p>
            <a:r>
              <a:rPr lang="fr-FR" dirty="0" smtClean="0"/>
              <a:t>import/export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8107680" y="1158240"/>
            <a:ext cx="15240" cy="654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966766" y="18821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7757160" y="2428964"/>
            <a:ext cx="209606" cy="3778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8507275" y="1158240"/>
            <a:ext cx="0" cy="4036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8823960" y="1158240"/>
            <a:ext cx="30480" cy="44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250680" y="1158240"/>
            <a:ext cx="0" cy="441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854440" y="1882140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ES20xx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8388330" y="3270928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tc39 </a:t>
            </a:r>
            <a:r>
              <a:rPr lang="fr-FR" dirty="0" err="1" smtClean="0"/>
              <a:t>proposals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437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395</Words>
  <Application>Microsoft Office PowerPoint</Application>
  <PresentationFormat>Grand écran</PresentationFormat>
  <Paragraphs>222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Notes</vt:lpstr>
      <vt:lpstr>Liste de logiciels</vt:lpstr>
      <vt:lpstr>git</vt:lpstr>
      <vt:lpstr>nodejs</vt:lpstr>
      <vt:lpstr>npm</vt:lpstr>
      <vt:lpstr>VSCode extensions</vt:lpstr>
      <vt:lpstr>Webographie</vt:lpstr>
      <vt:lpstr>googling</vt:lpstr>
      <vt:lpstr>Présentation PowerPoint</vt:lpstr>
      <vt:lpstr>Présentation PowerPoint</vt:lpstr>
      <vt:lpstr>Casses (cases)</vt:lpstr>
      <vt:lpstr>Chrome extensions</vt:lpstr>
      <vt:lpstr>Artefact Angular</vt:lpstr>
      <vt:lpstr>Présentation PowerPoint</vt:lpstr>
      <vt:lpstr>Présentation PowerPoint</vt:lpstr>
      <vt:lpstr>Gestion stock</vt:lpstr>
      <vt:lpstr>Présentation PowerPoint</vt:lpstr>
      <vt:lpstr>Présentation PowerPoint</vt:lpstr>
      <vt:lpstr>Présentation PowerPoint</vt:lpstr>
      <vt:lpstr>asynchrone</vt:lpstr>
      <vt:lpstr>Présentation PowerPoint</vt:lpstr>
      <vt:lpstr>Observable</vt:lpstr>
      <vt:lpstr>http.get</vt:lpstr>
      <vt:lpstr>CORS</vt:lpstr>
      <vt:lpstr>integration continue</vt:lpstr>
      <vt:lpstr>ng test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62</cp:revision>
  <dcterms:created xsi:type="dcterms:W3CDTF">2022-10-18T07:55:05Z</dcterms:created>
  <dcterms:modified xsi:type="dcterms:W3CDTF">2022-10-21T13:26:20Z</dcterms:modified>
</cp:coreProperties>
</file>