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9" r:id="rId19"/>
    <p:sldId id="26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15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3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8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9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10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0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1B3E-B31D-45B4-80FB-AD5C55BBAA43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c.com:12345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 de formation AGU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78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78302" y="2039815"/>
            <a:ext cx="11465169" cy="56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14400" y="1617785"/>
            <a:ext cx="14068" cy="8721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8806" y="1842868"/>
            <a:ext cx="2335237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88788" y="1814732"/>
            <a:ext cx="2011680" cy="4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549704" y="1828799"/>
            <a:ext cx="2011680" cy="4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610620" y="1828799"/>
            <a:ext cx="2011680" cy="4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98805" y="2630659"/>
            <a:ext cx="10944666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ArticleService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967089" y="2307101"/>
            <a:ext cx="28136" cy="323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2" idx="0"/>
          </p:cNvCxnSpPr>
          <p:nvPr/>
        </p:nvCxnSpPr>
        <p:spPr>
          <a:xfrm>
            <a:off x="6372664" y="2307101"/>
            <a:ext cx="98474" cy="323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11" idx="2"/>
          </p:cNvCxnSpPr>
          <p:nvPr/>
        </p:nvCxnSpPr>
        <p:spPr>
          <a:xfrm flipV="1">
            <a:off x="8595360" y="2307101"/>
            <a:ext cx="21100" cy="323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468" y="211017"/>
            <a:ext cx="2180492" cy="212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HTTP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550813" y="211017"/>
            <a:ext cx="2180492" cy="212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HTTP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108960" y="506439"/>
            <a:ext cx="54441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42338" y="26351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108960" y="1927276"/>
            <a:ext cx="54441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642338" y="1557944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054043" y="2686931"/>
            <a:ext cx="6058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</a:t>
            </a:r>
            <a:r>
              <a:rPr lang="fr-FR" dirty="0" err="1" smtClean="0"/>
              <a:t>sdfgfds</a:t>
            </a:r>
            <a:r>
              <a:rPr lang="fr-FR" dirty="0" smtClean="0"/>
              <a:t>/</a:t>
            </a:r>
            <a:r>
              <a:rPr lang="fr-FR" dirty="0" err="1" smtClean="0"/>
              <a:t>sdfgsgfd</a:t>
            </a:r>
            <a:r>
              <a:rPr lang="fr-FR" dirty="0" smtClean="0"/>
              <a:t>/</a:t>
            </a:r>
            <a:r>
              <a:rPr lang="fr-FR" dirty="0" err="1" smtClean="0"/>
              <a:t>dfghhgfd?toto</a:t>
            </a:r>
            <a:r>
              <a:rPr lang="fr-FR" dirty="0" smtClean="0"/>
              <a:t>=</a:t>
            </a:r>
            <a:r>
              <a:rPr lang="fr-FR" dirty="0" err="1" smtClean="0"/>
              <a:t>titi&amp;tutu</a:t>
            </a:r>
            <a:r>
              <a:rPr lang="fr-FR" dirty="0" smtClean="0"/>
              <a:t>=123 HTTP/2.0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13</a:t>
            </a:r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smtClean="0"/>
              <a:t>Host: </a:t>
            </a:r>
            <a:r>
              <a:rPr lang="fr-FR" dirty="0" smtClean="0">
                <a:hlinkClick r:id="rId2"/>
              </a:rPr>
              <a:t>www.truc.com:12345</a:t>
            </a:r>
            <a:endParaRPr lang="fr-FR" dirty="0" smtClean="0"/>
          </a:p>
          <a:p>
            <a:r>
              <a:rPr lang="fr-FR" dirty="0" smtClean="0"/>
              <a:t>User-Agent: </a:t>
            </a:r>
            <a:r>
              <a:rPr lang="fr-FR" dirty="0" err="1" smtClean="0"/>
              <a:t>gdsfgfds</a:t>
            </a:r>
            <a:r>
              <a:rPr lang="fr-FR" dirty="0" smtClean="0"/>
              <a:t> </a:t>
            </a:r>
            <a:r>
              <a:rPr lang="fr-FR" dirty="0" err="1" smtClean="0"/>
              <a:t>sdgsdfg</a:t>
            </a:r>
            <a:r>
              <a:rPr lang="fr-FR" dirty="0" smtClean="0"/>
              <a:t> </a:t>
            </a:r>
            <a:r>
              <a:rPr lang="fr-FR" dirty="0" err="1" smtClean="0"/>
              <a:t>sdfg</a:t>
            </a:r>
            <a:endParaRPr lang="fr-FR" dirty="0" smtClean="0"/>
          </a:p>
          <a:p>
            <a:r>
              <a:rPr lang="fr-FR" dirty="0" err="1" smtClean="0"/>
              <a:t>Sdfgsfdgsgfd</a:t>
            </a:r>
            <a:r>
              <a:rPr lang="fr-FR" dirty="0" smtClean="0"/>
              <a:t>: </a:t>
            </a:r>
            <a:r>
              <a:rPr lang="fr-FR" dirty="0" err="1" smtClean="0"/>
              <a:t>fhggfhgfdjh</a:t>
            </a: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oto: titi</a:t>
            </a:r>
          </a:p>
          <a:p>
            <a:endParaRPr lang="fr-FR" dirty="0"/>
          </a:p>
          <a:p>
            <a:r>
              <a:rPr lang="fr-FR" dirty="0" smtClean="0"/>
              <a:t>{‘’toto’’: 123}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306441" y="2822362"/>
            <a:ext cx="689317" cy="14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57619" y="261302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 line</a:t>
            </a:r>
            <a:endParaRPr lang="fr-FR" dirty="0"/>
          </a:p>
        </p:txBody>
      </p:sp>
      <p:sp>
        <p:nvSpPr>
          <p:cNvPr id="16" name="Accolade ouvrante 15"/>
          <p:cNvSpPr/>
          <p:nvPr/>
        </p:nvSpPr>
        <p:spPr>
          <a:xfrm>
            <a:off x="2546253" y="2982353"/>
            <a:ext cx="449506" cy="90490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41135" y="328709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41135" y="43328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Body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018714" y="4517515"/>
            <a:ext cx="9770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344529" y="4702181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HTTP/1.1 200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</a:t>
            </a:r>
            <a:r>
              <a:rPr lang="fr-FR" dirty="0" smtClean="0"/>
              <a:t>15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smtClean="0"/>
              <a:t>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{‘</a:t>
            </a:r>
            <a:r>
              <a:rPr lang="fr-FR" dirty="0" err="1" smtClean="0"/>
              <a:t>titite</a:t>
            </a:r>
            <a:r>
              <a:rPr lang="fr-FR" dirty="0" smtClean="0"/>
              <a:t>’’: </a:t>
            </a:r>
            <a:r>
              <a:rPr lang="fr-FR" dirty="0"/>
              <a:t>123}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85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67286" y="1575582"/>
            <a:ext cx="11802794" cy="28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604911" y="1195754"/>
            <a:ext cx="14067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78539" y="2073198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856935" y="1195754"/>
            <a:ext cx="14068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544631" y="208988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smtClean="0"/>
              <a:t>ES1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627843" y="1195754"/>
            <a:ext cx="14068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368551" y="20731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398751" y="1229136"/>
            <a:ext cx="14068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39459" y="210657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6316394" y="1229136"/>
            <a:ext cx="0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990022" y="21298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636413" y="1242813"/>
            <a:ext cx="0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310041" y="214353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smtClean="0"/>
              <a:t>TS1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8630060" y="1253502"/>
            <a:ext cx="0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8303688" y="215422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</a:p>
          <a:p>
            <a:r>
              <a:rPr lang="fr-FR" dirty="0" smtClean="0"/>
              <a:t>ES2015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62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67286" y="1308295"/>
            <a:ext cx="11619914" cy="28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15926" y="998806"/>
            <a:ext cx="0" cy="8159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4062" y="1167618"/>
            <a:ext cx="112542" cy="379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2841674" y="998806"/>
            <a:ext cx="0" cy="8159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41674" y="1132449"/>
            <a:ext cx="168811" cy="379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4569655" y="998806"/>
            <a:ext cx="0" cy="8159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97789" y="1132449"/>
            <a:ext cx="140676" cy="379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659988" y="2982351"/>
            <a:ext cx="3812344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447778" y="3291840"/>
            <a:ext cx="562707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</a:p>
          <a:p>
            <a:pPr algn="ctr"/>
            <a:r>
              <a:rPr lang="fr-FR" dirty="0" smtClean="0"/>
              <a:t>P</a:t>
            </a:r>
          </a:p>
          <a:p>
            <a:pPr algn="ctr"/>
            <a:r>
              <a:rPr lang="fr-FR" dirty="0" smtClean="0"/>
              <a:t>U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985844" y="3573193"/>
            <a:ext cx="1223889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19" name="Connecteur droit 18"/>
          <p:cNvCxnSpPr>
            <a:stCxn id="16" idx="3"/>
            <a:endCxn id="17" idx="1"/>
          </p:cNvCxnSpPr>
          <p:nvPr/>
        </p:nvCxnSpPr>
        <p:spPr>
          <a:xfrm flipV="1">
            <a:off x="3010485" y="3826412"/>
            <a:ext cx="97535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010485" y="3460652"/>
            <a:ext cx="40796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90117" y="3137095"/>
            <a:ext cx="604911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ylindre 25"/>
          <p:cNvSpPr/>
          <p:nvPr/>
        </p:nvSpPr>
        <p:spPr>
          <a:xfrm>
            <a:off x="8328074" y="3137095"/>
            <a:ext cx="1983544" cy="6893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5" idx="3"/>
            <a:endCxn id="26" idx="2"/>
          </p:cNvCxnSpPr>
          <p:nvPr/>
        </p:nvCxnSpPr>
        <p:spPr>
          <a:xfrm>
            <a:off x="7695028" y="3471203"/>
            <a:ext cx="633046" cy="1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10485" y="5317588"/>
            <a:ext cx="1587304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</a:t>
            </a:r>
            <a:r>
              <a:rPr lang="fr-FR" dirty="0" err="1" smtClean="0"/>
              <a:t>reseau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9" idx="0"/>
          </p:cNvCxnSpPr>
          <p:nvPr/>
        </p:nvCxnSpPr>
        <p:spPr>
          <a:xfrm>
            <a:off x="2729132" y="4360985"/>
            <a:ext cx="1075005" cy="956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329268" y="815926"/>
            <a:ext cx="0" cy="9988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73817" y="1139482"/>
            <a:ext cx="112542" cy="379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84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0166" y="1055077"/>
            <a:ext cx="11310425" cy="28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055077" y="759655"/>
            <a:ext cx="14068" cy="900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9144" y="900332"/>
            <a:ext cx="10086536" cy="337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223889" y="1364566"/>
            <a:ext cx="365761" cy="11394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50166" y="2546252"/>
            <a:ext cx="11310425" cy="1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29397" y="2335237"/>
            <a:ext cx="391785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readdir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134708" y="1237957"/>
            <a:ext cx="309489" cy="1097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570806" y="759655"/>
            <a:ext cx="0" cy="731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50745" y="2321169"/>
            <a:ext cx="391785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readfile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767754" y="1364566"/>
            <a:ext cx="829994" cy="85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9945858" y="1308295"/>
            <a:ext cx="478302" cy="85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647114" y="4318782"/>
            <a:ext cx="11310425" cy="28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252025" y="4023360"/>
            <a:ext cx="14068" cy="900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66092" y="4164037"/>
            <a:ext cx="323558" cy="337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1420837" y="4628271"/>
            <a:ext cx="365761" cy="11394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647114" y="5809957"/>
            <a:ext cx="11310425" cy="1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26345" y="5598942"/>
            <a:ext cx="391785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readdir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5331656" y="4501662"/>
            <a:ext cx="309489" cy="1097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767754" y="4023360"/>
            <a:ext cx="0" cy="731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47693" y="5584874"/>
            <a:ext cx="391785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readfile</a:t>
            </a:r>
            <a:endParaRPr lang="fr-FR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964702" y="4628271"/>
            <a:ext cx="829994" cy="85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10142806" y="4572000"/>
            <a:ext cx="478302" cy="85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67753" y="4164036"/>
            <a:ext cx="323558" cy="337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0621108" y="4121833"/>
            <a:ext cx="323558" cy="337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10621108" y="3950677"/>
            <a:ext cx="0" cy="731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71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promise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95422" y="2926080"/>
            <a:ext cx="11437033" cy="1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913206" y="2574388"/>
            <a:ext cx="0" cy="7877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3206" y="2743200"/>
            <a:ext cx="562708" cy="393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71138" y="2760785"/>
            <a:ext cx="562707" cy="3587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6471138" y="2546252"/>
            <a:ext cx="0" cy="7877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9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(</a:t>
            </a:r>
            <a:r>
              <a:rPr lang="fr-FR" dirty="0" err="1" smtClean="0"/>
              <a:t>rxjs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464234" y="2869809"/>
            <a:ext cx="11282289" cy="42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1111348" y="2518117"/>
            <a:ext cx="14067" cy="9425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335237" y="2644726"/>
            <a:ext cx="689317" cy="57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940125" y="2623624"/>
            <a:ext cx="689317" cy="57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263640" y="2623624"/>
            <a:ext cx="689317" cy="57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668066" y="2613073"/>
            <a:ext cx="689317" cy="57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665698" y="2335237"/>
            <a:ext cx="0" cy="12238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9594166" y="2602522"/>
            <a:ext cx="464234" cy="5767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9581270" y="2623624"/>
            <a:ext cx="404446" cy="5556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351587" y="338852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7644572" y="34043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310556" y="342548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869738" y="342548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357383" y="395302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9581270" y="346065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93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http.get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37625" y="2841674"/>
            <a:ext cx="114651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153551" y="2447778"/>
            <a:ext cx="0" cy="8299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051496" y="2560319"/>
            <a:ext cx="773723" cy="60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4881489" y="2278966"/>
            <a:ext cx="0" cy="12660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37625" y="4513165"/>
            <a:ext cx="114651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153551" y="4119269"/>
            <a:ext cx="0" cy="8299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487594" y="4119269"/>
            <a:ext cx="534572" cy="6637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4557932" y="4133336"/>
            <a:ext cx="323557" cy="6918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7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CRUD :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Retrieve</a:t>
            </a:r>
            <a:r>
              <a:rPr lang="fr-FR" dirty="0" smtClean="0"/>
              <a:t> Update </a:t>
            </a:r>
            <a:r>
              <a:rPr lang="fr-FR" dirty="0" err="1" smtClean="0"/>
              <a:t>Delete</a:t>
            </a:r>
            <a:endParaRPr lang="fr-FR" dirty="0" smtClean="0"/>
          </a:p>
          <a:p>
            <a:r>
              <a:rPr lang="fr-FR" dirty="0" err="1" smtClean="0"/>
              <a:t>Retrieve</a:t>
            </a:r>
            <a:r>
              <a:rPr lang="fr-FR" dirty="0" smtClean="0"/>
              <a:t> all: GET /articles (200)</a:t>
            </a:r>
          </a:p>
          <a:p>
            <a:pPr lvl="1"/>
            <a:r>
              <a:rPr lang="fr-FR" dirty="0" err="1" smtClean="0"/>
              <a:t>Retrieve</a:t>
            </a:r>
            <a:r>
              <a:rPr lang="fr-FR" dirty="0" smtClean="0"/>
              <a:t> one: GET /articles/:id (200)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one: POST /articles (201)</a:t>
            </a:r>
          </a:p>
          <a:p>
            <a:r>
              <a:rPr lang="fr-FR" dirty="0" smtClean="0"/>
              <a:t>Update</a:t>
            </a:r>
          </a:p>
          <a:p>
            <a:pPr lvl="1"/>
            <a:r>
              <a:rPr lang="fr-FR" dirty="0" smtClean="0"/>
              <a:t>Rewrite: PUT /articles/:id (204)</a:t>
            </a:r>
          </a:p>
          <a:p>
            <a:pPr lvl="1"/>
            <a:r>
              <a:rPr lang="fr-FR" dirty="0" smtClean="0"/>
              <a:t>Patch: PATCH </a:t>
            </a:r>
            <a:r>
              <a:rPr lang="fr-FR" dirty="0"/>
              <a:t>/articles/:id (</a:t>
            </a:r>
            <a:r>
              <a:rPr lang="fr-FR" dirty="0" smtClean="0"/>
              <a:t>204)</a:t>
            </a:r>
            <a:endParaRPr lang="fr-FR" dirty="0"/>
          </a:p>
          <a:p>
            <a:r>
              <a:rPr lang="fr-FR" dirty="0" err="1" smtClean="0"/>
              <a:t>Delete</a:t>
            </a:r>
            <a:r>
              <a:rPr lang="fr-FR" dirty="0" smtClean="0"/>
              <a:t> /articles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54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susan</a:t>
            </a:r>
            <a:r>
              <a:rPr lang="en-US" dirty="0"/>
              <a:t> </a:t>
            </a:r>
            <a:r>
              <a:rPr lang="en-US" dirty="0" err="1"/>
              <a:t>weinschenk</a:t>
            </a:r>
            <a:r>
              <a:rPr lang="en-US" dirty="0"/>
              <a:t> 100 things every designer needs to know about people 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53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46583" y="2456096"/>
            <a:ext cx="4501661" cy="7877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46584" y="4108995"/>
            <a:ext cx="4501661" cy="787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pplication</a:t>
            </a:r>
            <a:endParaRPr lang="fr-FR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3446586" y="5584874"/>
            <a:ext cx="4501660" cy="8159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5697414" y="3243886"/>
            <a:ext cx="1" cy="86510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6" idx="1"/>
          </p:cNvCxnSpPr>
          <p:nvPr/>
        </p:nvCxnSpPr>
        <p:spPr>
          <a:xfrm>
            <a:off x="5697415" y="4896785"/>
            <a:ext cx="1" cy="68808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2689" y="3924886"/>
            <a:ext cx="5500468" cy="26869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910951" y="49002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879403" y="272165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17" name="Émoticône 16"/>
          <p:cNvSpPr/>
          <p:nvPr/>
        </p:nvSpPr>
        <p:spPr>
          <a:xfrm>
            <a:off x="5162840" y="530104"/>
            <a:ext cx="1069145" cy="84406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17" idx="4"/>
            <a:endCxn id="4" idx="0"/>
          </p:cNvCxnSpPr>
          <p:nvPr/>
        </p:nvCxnSpPr>
        <p:spPr>
          <a:xfrm>
            <a:off x="5697413" y="1374165"/>
            <a:ext cx="1" cy="108193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smtClean="0"/>
              <a:t>SVG</a:t>
            </a:r>
          </a:p>
          <a:p>
            <a:r>
              <a:rPr lang="fr-FR" dirty="0" err="1" smtClean="0"/>
              <a:t>Angular</a:t>
            </a:r>
            <a:r>
              <a:rPr lang="fr-FR" dirty="0" smtClean="0"/>
              <a:t> Service </a:t>
            </a:r>
            <a:r>
              <a:rPr lang="fr-FR" dirty="0" err="1" smtClean="0"/>
              <a:t>Language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Typescript</a:t>
            </a:r>
            <a:r>
              <a:rPr lang="fr-FR" dirty="0" smtClean="0"/>
              <a:t> Class </a:t>
            </a:r>
            <a:r>
              <a:rPr lang="fr-FR" dirty="0" err="1" smtClean="0"/>
              <a:t>Organizer</a:t>
            </a:r>
            <a:endParaRPr lang="fr-FR" dirty="0" smtClean="0"/>
          </a:p>
          <a:p>
            <a:r>
              <a:rPr lang="fr-FR" dirty="0" err="1" smtClean="0"/>
              <a:t>Surround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ES6 </a:t>
            </a:r>
            <a:r>
              <a:rPr lang="fr-FR" dirty="0" err="1" smtClean="0"/>
              <a:t>Snippet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59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devtools</a:t>
            </a:r>
            <a:endParaRPr lang="fr-FR" dirty="0" smtClean="0"/>
          </a:p>
          <a:p>
            <a:r>
              <a:rPr lang="fr-FR" dirty="0" smtClean="0"/>
              <a:t>JSON </a:t>
            </a:r>
            <a:r>
              <a:rPr lang="fr-FR" dirty="0" err="1" smtClean="0"/>
              <a:t>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96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Dev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8978" y="2250831"/>
            <a:ext cx="2278967" cy="177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172221" y="2679895"/>
            <a:ext cx="16037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031501" y="2665827"/>
            <a:ext cx="160371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cypress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12941" y="2665827"/>
            <a:ext cx="160371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074833" y="2250831"/>
            <a:ext cx="2278967" cy="177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2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Artefacts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NgModule</a:t>
            </a:r>
            <a:endParaRPr lang="fr-FR" dirty="0" smtClean="0"/>
          </a:p>
          <a:p>
            <a:r>
              <a:rPr lang="fr-FR" dirty="0" smtClean="0"/>
              <a:t>Component (visuel + intelligent)</a:t>
            </a:r>
          </a:p>
          <a:p>
            <a:pPr lvl="1"/>
            <a:r>
              <a:rPr lang="fr-FR" dirty="0" smtClean="0"/>
              <a:t>@Component</a:t>
            </a:r>
          </a:p>
          <a:p>
            <a:r>
              <a:rPr lang="fr-FR" dirty="0" smtClean="0"/>
              <a:t>Directive (intelligent)</a:t>
            </a:r>
          </a:p>
          <a:p>
            <a:pPr lvl="1"/>
            <a:r>
              <a:rPr lang="fr-FR" dirty="0" smtClean="0"/>
              <a:t>@Directive</a:t>
            </a:r>
          </a:p>
          <a:p>
            <a:r>
              <a:rPr lang="fr-FR" dirty="0" smtClean="0"/>
              <a:t>Pipe</a:t>
            </a:r>
          </a:p>
          <a:p>
            <a:pPr lvl="1"/>
            <a:r>
              <a:rPr lang="fr-FR" dirty="0" smtClean="0"/>
              <a:t>@Pipe</a:t>
            </a:r>
          </a:p>
          <a:p>
            <a:r>
              <a:rPr lang="fr-FR" dirty="0" smtClean="0"/>
              <a:t>Service (intelligence + </a:t>
            </a:r>
            <a:r>
              <a:rPr lang="fr-FR" dirty="0" err="1" smtClean="0"/>
              <a:t>persistence</a:t>
            </a:r>
            <a:r>
              <a:rPr lang="fr-FR" dirty="0" smtClean="0"/>
              <a:t> + DI)</a:t>
            </a:r>
          </a:p>
          <a:p>
            <a:pPr lvl="1"/>
            <a:r>
              <a:rPr lang="fr-FR" dirty="0" smtClean="0"/>
              <a:t>@Injectable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30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703385"/>
            <a:ext cx="3446585" cy="475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48640" y="703385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48640" y="4754881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01858" y="872197"/>
            <a:ext cx="618979" cy="351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20837" y="872197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01858" y="2159391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Gerer</a:t>
            </a:r>
            <a:r>
              <a:rPr lang="fr-FR" dirty="0" smtClean="0"/>
              <a:t> efficacement votre stock.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659988" y="2896159"/>
            <a:ext cx="1392701" cy="4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498080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07747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1"/>
            <a:endCxn id="11" idx="3"/>
          </p:cNvCxnSpPr>
          <p:nvPr/>
        </p:nvCxnSpPr>
        <p:spPr>
          <a:xfrm flipH="1">
            <a:off x="9172135" y="731520"/>
            <a:ext cx="1235612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308166" y="1561514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6" idx="0"/>
            <a:endCxn id="11" idx="2"/>
          </p:cNvCxnSpPr>
          <p:nvPr/>
        </p:nvCxnSpPr>
        <p:spPr>
          <a:xfrm flipV="1">
            <a:off x="7997483" y="1055077"/>
            <a:ext cx="337625" cy="50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644685" y="2159391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4644685" y="3136202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4688058" y="4018113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944793" y="1106492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0" idx="0"/>
            <a:endCxn id="23" idx="2"/>
          </p:cNvCxnSpPr>
          <p:nvPr/>
        </p:nvCxnSpPr>
        <p:spPr>
          <a:xfrm flipV="1">
            <a:off x="5298833" y="1753606"/>
            <a:ext cx="482988" cy="405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1" idx="0"/>
            <a:endCxn id="23" idx="2"/>
          </p:cNvCxnSpPr>
          <p:nvPr/>
        </p:nvCxnSpPr>
        <p:spPr>
          <a:xfrm flipV="1">
            <a:off x="5298833" y="1753606"/>
            <a:ext cx="482988" cy="1382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0"/>
            <a:endCxn id="23" idx="2"/>
          </p:cNvCxnSpPr>
          <p:nvPr/>
        </p:nvCxnSpPr>
        <p:spPr>
          <a:xfrm flipV="1">
            <a:off x="5342206" y="1753606"/>
            <a:ext cx="439615" cy="2264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3" idx="0"/>
            <a:endCxn id="11" idx="1"/>
          </p:cNvCxnSpPr>
          <p:nvPr/>
        </p:nvCxnSpPr>
        <p:spPr>
          <a:xfrm flipV="1">
            <a:off x="5781821" y="731520"/>
            <a:ext cx="1716259" cy="3749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703385"/>
            <a:ext cx="3446585" cy="475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48640" y="703385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48640" y="4754881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01858" y="872197"/>
            <a:ext cx="618979" cy="351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20837" y="872197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01858" y="2159391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Gerer</a:t>
            </a:r>
            <a:r>
              <a:rPr lang="fr-FR" dirty="0" smtClean="0"/>
              <a:t> efficacement votre stock.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659988" y="2896159"/>
            <a:ext cx="1392701" cy="4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498080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07747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1"/>
            <a:endCxn id="11" idx="3"/>
          </p:cNvCxnSpPr>
          <p:nvPr/>
        </p:nvCxnSpPr>
        <p:spPr>
          <a:xfrm flipH="1">
            <a:off x="9172135" y="731520"/>
            <a:ext cx="1235612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308166" y="1561514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6" idx="0"/>
            <a:endCxn id="11" idx="2"/>
          </p:cNvCxnSpPr>
          <p:nvPr/>
        </p:nvCxnSpPr>
        <p:spPr>
          <a:xfrm flipV="1">
            <a:off x="7997483" y="1055077"/>
            <a:ext cx="337625" cy="50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644685" y="2159391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4644685" y="3136202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4688058" y="4018113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944793" y="1106492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0" idx="0"/>
            <a:endCxn id="23" idx="2"/>
          </p:cNvCxnSpPr>
          <p:nvPr/>
        </p:nvCxnSpPr>
        <p:spPr>
          <a:xfrm flipV="1">
            <a:off x="5298833" y="1753606"/>
            <a:ext cx="482988" cy="405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1" idx="0"/>
            <a:endCxn id="23" idx="2"/>
          </p:cNvCxnSpPr>
          <p:nvPr/>
        </p:nvCxnSpPr>
        <p:spPr>
          <a:xfrm flipV="1">
            <a:off x="5298833" y="1753606"/>
            <a:ext cx="482988" cy="1382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0"/>
            <a:endCxn id="23" idx="2"/>
          </p:cNvCxnSpPr>
          <p:nvPr/>
        </p:nvCxnSpPr>
        <p:spPr>
          <a:xfrm flipV="1">
            <a:off x="5342206" y="1753606"/>
            <a:ext cx="439615" cy="2264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3" idx="0"/>
            <a:endCxn id="11" idx="1"/>
          </p:cNvCxnSpPr>
          <p:nvPr/>
        </p:nvCxnSpPr>
        <p:spPr>
          <a:xfrm flipV="1">
            <a:off x="5781821" y="731520"/>
            <a:ext cx="1716259" cy="3749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9275298" y="2936632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9275298" y="4042731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24" idx="0"/>
            <a:endCxn id="11" idx="2"/>
          </p:cNvCxnSpPr>
          <p:nvPr/>
        </p:nvCxnSpPr>
        <p:spPr>
          <a:xfrm flipH="1" flipV="1">
            <a:off x="8335108" y="1055077"/>
            <a:ext cx="1629507" cy="1881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6" idx="0"/>
            <a:endCxn id="11" idx="2"/>
          </p:cNvCxnSpPr>
          <p:nvPr/>
        </p:nvCxnSpPr>
        <p:spPr>
          <a:xfrm flipH="1" flipV="1">
            <a:off x="8335108" y="1055077"/>
            <a:ext cx="1629507" cy="2987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576055" y="2174243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9866141" y="3583746"/>
            <a:ext cx="1378633" cy="675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1000935" y="905473"/>
            <a:ext cx="1378633" cy="675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5706796" y="3161714"/>
            <a:ext cx="1378633" cy="675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12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302326" y="4149969"/>
            <a:ext cx="3662288" cy="2405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48640" y="703385"/>
            <a:ext cx="3446585" cy="475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48640" y="703385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48640" y="4754881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01858" y="872197"/>
            <a:ext cx="618979" cy="351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20837" y="872197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01858" y="2159391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Gerer</a:t>
            </a:r>
            <a:r>
              <a:rPr lang="fr-FR" dirty="0" smtClean="0"/>
              <a:t> efficacement votre stock.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659988" y="2896159"/>
            <a:ext cx="1392701" cy="4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498080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07747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1"/>
            <a:endCxn id="11" idx="3"/>
          </p:cNvCxnSpPr>
          <p:nvPr/>
        </p:nvCxnSpPr>
        <p:spPr>
          <a:xfrm flipH="1">
            <a:off x="9172135" y="731520"/>
            <a:ext cx="1235612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308166" y="1561514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6" idx="0"/>
            <a:endCxn id="11" idx="2"/>
          </p:cNvCxnSpPr>
          <p:nvPr/>
        </p:nvCxnSpPr>
        <p:spPr>
          <a:xfrm flipV="1">
            <a:off x="7997483" y="1055077"/>
            <a:ext cx="337625" cy="50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644685" y="2159391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4644685" y="3136202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4688058" y="4018113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944793" y="1106492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0" idx="0"/>
            <a:endCxn id="23" idx="2"/>
          </p:cNvCxnSpPr>
          <p:nvPr/>
        </p:nvCxnSpPr>
        <p:spPr>
          <a:xfrm flipV="1">
            <a:off x="5298833" y="1753606"/>
            <a:ext cx="482988" cy="405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1" idx="0"/>
            <a:endCxn id="23" idx="2"/>
          </p:cNvCxnSpPr>
          <p:nvPr/>
        </p:nvCxnSpPr>
        <p:spPr>
          <a:xfrm flipV="1">
            <a:off x="5298833" y="1753606"/>
            <a:ext cx="482988" cy="1382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0"/>
            <a:endCxn id="23" idx="2"/>
          </p:cNvCxnSpPr>
          <p:nvPr/>
        </p:nvCxnSpPr>
        <p:spPr>
          <a:xfrm flipV="1">
            <a:off x="5342206" y="1753606"/>
            <a:ext cx="439615" cy="2264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3" idx="0"/>
            <a:endCxn id="11" idx="1"/>
          </p:cNvCxnSpPr>
          <p:nvPr/>
        </p:nvCxnSpPr>
        <p:spPr>
          <a:xfrm flipV="1">
            <a:off x="5781821" y="731520"/>
            <a:ext cx="1716259" cy="3749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10109981" y="2850440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0041984" y="3758697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24" idx="0"/>
            <a:endCxn id="11" idx="2"/>
          </p:cNvCxnSpPr>
          <p:nvPr/>
        </p:nvCxnSpPr>
        <p:spPr>
          <a:xfrm flipH="1" flipV="1">
            <a:off x="8335108" y="1055077"/>
            <a:ext cx="2464190" cy="1795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6" idx="0"/>
            <a:endCxn id="11" idx="2"/>
          </p:cNvCxnSpPr>
          <p:nvPr/>
        </p:nvCxnSpPr>
        <p:spPr>
          <a:xfrm flipH="1" flipV="1">
            <a:off x="8335108" y="1055077"/>
            <a:ext cx="2396193" cy="2703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405528" y="2360250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8411308" y="5599889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6618848" y="5599889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7160455" y="4497753"/>
            <a:ext cx="92149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34" idx="0"/>
            <a:endCxn id="35" idx="2"/>
          </p:cNvCxnSpPr>
          <p:nvPr/>
        </p:nvCxnSpPr>
        <p:spPr>
          <a:xfrm flipV="1">
            <a:off x="7308165" y="5144867"/>
            <a:ext cx="313039" cy="455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3" idx="0"/>
            <a:endCxn id="35" idx="2"/>
          </p:cNvCxnSpPr>
          <p:nvPr/>
        </p:nvCxnSpPr>
        <p:spPr>
          <a:xfrm flipH="1" flipV="1">
            <a:off x="7621204" y="5144867"/>
            <a:ext cx="1479421" cy="455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5" idx="0"/>
          </p:cNvCxnSpPr>
          <p:nvPr/>
        </p:nvCxnSpPr>
        <p:spPr>
          <a:xfrm flipV="1">
            <a:off x="7621204" y="1048043"/>
            <a:ext cx="3196851" cy="3449710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6578" y="5144867"/>
            <a:ext cx="1719776" cy="56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Widget</a:t>
            </a:r>
            <a:endParaRPr lang="fr-FR" dirty="0"/>
          </a:p>
        </p:txBody>
      </p:sp>
      <p:cxnSp>
        <p:nvCxnSpPr>
          <p:cNvPr id="44" name="Connecteur droit avec flèche 43"/>
          <p:cNvCxnSpPr>
            <a:stCxn id="42" idx="0"/>
          </p:cNvCxnSpPr>
          <p:nvPr/>
        </p:nvCxnSpPr>
        <p:spPr>
          <a:xfrm flipV="1">
            <a:off x="5136466" y="1753606"/>
            <a:ext cx="223324" cy="3391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42" idx="3"/>
          </p:cNvCxnSpPr>
          <p:nvPr/>
        </p:nvCxnSpPr>
        <p:spPr>
          <a:xfrm flipV="1">
            <a:off x="5996354" y="4821310"/>
            <a:ext cx="1132448" cy="606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433551" y="4560190"/>
            <a:ext cx="1477168" cy="50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53" name="Connecteur droit avec flèche 52"/>
          <p:cNvCxnSpPr>
            <a:endCxn id="35" idx="3"/>
          </p:cNvCxnSpPr>
          <p:nvPr/>
        </p:nvCxnSpPr>
        <p:spPr>
          <a:xfrm flipH="1">
            <a:off x="8081953" y="4814275"/>
            <a:ext cx="305972" cy="7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04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324</Words>
  <Application>Microsoft Office PowerPoint</Application>
  <PresentationFormat>Grand écran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Notes de formation AGU</vt:lpstr>
      <vt:lpstr>architecture</vt:lpstr>
      <vt:lpstr>VSCode plugin</vt:lpstr>
      <vt:lpstr>Chrome plugin</vt:lpstr>
      <vt:lpstr>Dev angular</vt:lpstr>
      <vt:lpstr>Artefacts angular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promise</vt:lpstr>
      <vt:lpstr>Observable (rxjs)</vt:lpstr>
      <vt:lpstr>http.get</vt:lpstr>
      <vt:lpstr>REST</vt:lpstr>
      <vt:lpstr>webographie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formation AGU</dc:title>
  <dc:creator>orsys</dc:creator>
  <cp:lastModifiedBy>orsys</cp:lastModifiedBy>
  <cp:revision>39</cp:revision>
  <dcterms:created xsi:type="dcterms:W3CDTF">2021-09-21T09:27:58Z</dcterms:created>
  <dcterms:modified xsi:type="dcterms:W3CDTF">2021-09-23T16:33:25Z</dcterms:modified>
</cp:coreProperties>
</file>