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2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7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1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11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www.conventionalcommi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actoring.guru/refacto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9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653047" y="3863662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Visuelle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572000" y="1690688"/>
            <a:ext cx="2601532" cy="12456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84123" y="3863662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Intelligente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5" idx="0"/>
            <a:endCxn id="6" idx="3"/>
          </p:cNvCxnSpPr>
          <p:nvPr/>
        </p:nvCxnSpPr>
        <p:spPr>
          <a:xfrm flipV="1">
            <a:off x="3541690" y="2753955"/>
            <a:ext cx="1411296" cy="1109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0"/>
            <a:endCxn id="6" idx="4"/>
          </p:cNvCxnSpPr>
          <p:nvPr/>
        </p:nvCxnSpPr>
        <p:spPr>
          <a:xfrm flipV="1">
            <a:off x="5872766" y="2936383"/>
            <a:ext cx="0" cy="92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1842" y="3863661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0"/>
            <a:endCxn id="6" idx="5"/>
          </p:cNvCxnSpPr>
          <p:nvPr/>
        </p:nvCxnSpPr>
        <p:spPr>
          <a:xfrm flipH="1" flipV="1">
            <a:off x="6792546" y="2753955"/>
            <a:ext cx="1537939" cy="1109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4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600161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751528" y="1556526"/>
            <a:ext cx="2052642" cy="1663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0761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0761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0760" y="3322749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0913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14400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090928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090928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090927" y="3322749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181080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554567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600161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00160" y="3322749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690313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063800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8240329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240329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240328" y="3850358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8330481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703968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450760" y="1562292"/>
            <a:ext cx="226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Gérer efficacement votre stock !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844638" y="2279560"/>
            <a:ext cx="1416676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301418" y="1192960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Mentions Légales</a:t>
            </a:r>
            <a:endParaRPr lang="fr-FR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3301418" y="1647669"/>
            <a:ext cx="1811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qsdfqsdfqsdf</a:t>
            </a:r>
            <a:endParaRPr lang="fr-FR" dirty="0" smtClean="0"/>
          </a:p>
          <a:p>
            <a:r>
              <a:rPr lang="fr-FR" dirty="0" err="1" smtClean="0"/>
              <a:t>qsdfgsdfgsdf</a:t>
            </a:r>
            <a:endParaRPr lang="fr-FR" dirty="0" smtClean="0"/>
          </a:p>
          <a:p>
            <a:r>
              <a:rPr lang="fr-FR" dirty="0" err="1" smtClean="0"/>
              <a:t>qsdfgsdf</a:t>
            </a:r>
            <a:r>
              <a:rPr lang="fr-FR" dirty="0" smtClean="0"/>
              <a:t>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 smtClean="0"/>
              <a:t>qsdfgqsdfqs</a:t>
            </a:r>
            <a:r>
              <a:rPr lang="fr-FR" dirty="0" smtClean="0"/>
              <a:t> </a:t>
            </a:r>
            <a:r>
              <a:rPr lang="fr-FR" dirty="0" err="1" smtClean="0"/>
              <a:t>qsdfqsdf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907240" y="1192960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Liste des articles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5751528" y="1949849"/>
            <a:ext cx="1963944" cy="1269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751528" y="1562292"/>
            <a:ext cx="312272" cy="2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6212739" y="1562291"/>
            <a:ext cx="312272" cy="2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6702892" y="1556526"/>
            <a:ext cx="312272" cy="2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8505934" y="1192960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Ajouter un article</a:t>
            </a:r>
            <a:endParaRPr lang="fr-FR" b="1" dirty="0"/>
          </a:p>
        </p:txBody>
      </p:sp>
      <p:sp>
        <p:nvSpPr>
          <p:cNvPr id="56" name="Rectangle 55"/>
          <p:cNvSpPr/>
          <p:nvPr/>
        </p:nvSpPr>
        <p:spPr>
          <a:xfrm>
            <a:off x="8433726" y="1732202"/>
            <a:ext cx="1779293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8338477" y="14229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8415656" y="2311544"/>
            <a:ext cx="1779293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8320407" y="200224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8400804" y="2923500"/>
            <a:ext cx="1779293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8312106" y="2586363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8388537" y="3400022"/>
            <a:ext cx="1779293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85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CSS Flex : https://css-tricks.com/snippets/css/a-guide-to-flexbox/</a:t>
            </a:r>
            <a:endParaRPr lang="fr-FR" dirty="0" smtClean="0"/>
          </a:p>
          <a:p>
            <a:r>
              <a:rPr lang="fr-FR" dirty="0" smtClean="0"/>
              <a:t>CSS </a:t>
            </a:r>
            <a:r>
              <a:rPr lang="fr-FR" dirty="0" err="1" smtClean="0"/>
              <a:t>Grid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https://css-tricks.com/snippets/css/complete-guide-grid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Google 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flex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 et 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4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83335" y="2202287"/>
            <a:ext cx="11655380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37882" y="1803042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79549" y="1558344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84856" y="11462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82722" y="1777284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998631" y="1571223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603938" y="1159099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417713" y="1584102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023020" y="11719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5413421" y="1803042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836795" y="1596981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442102" y="1184857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7697274" y="1803042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9226" y="3112531"/>
            <a:ext cx="463640" cy="28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89396" y="3219717"/>
            <a:ext cx="11243257" cy="7311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284113" y="34901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04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500574" y="55078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500574" y="618829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23538" y="4370230"/>
            <a:ext cx="1596980" cy="652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56396" y="2026274"/>
            <a:ext cx="1596980" cy="652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35228" y="4120575"/>
            <a:ext cx="1596980" cy="652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96408" y="2410493"/>
            <a:ext cx="1564782" cy="508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  <a:endParaRPr lang="fr-FR" dirty="0"/>
          </a:p>
        </p:txBody>
      </p:sp>
      <p:cxnSp>
        <p:nvCxnSpPr>
          <p:cNvPr id="34" name="Connecteur droit avec flèche 33"/>
          <p:cNvCxnSpPr>
            <a:endCxn id="15" idx="1"/>
          </p:cNvCxnSpPr>
          <p:nvPr/>
        </p:nvCxnSpPr>
        <p:spPr>
          <a:xfrm>
            <a:off x="1117243" y="2970060"/>
            <a:ext cx="449404" cy="163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1" idx="1"/>
          </p:cNvCxnSpPr>
          <p:nvPr/>
        </p:nvCxnSpPr>
        <p:spPr>
          <a:xfrm>
            <a:off x="1133341" y="2984267"/>
            <a:ext cx="433305" cy="19519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3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771291" y="2828123"/>
            <a:ext cx="3344214" cy="393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737750" y="513022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397543" y="5904964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06685" y="4248951"/>
            <a:ext cx="1262130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1" idx="0"/>
            <a:endCxn id="23" idx="2"/>
          </p:cNvCxnSpPr>
          <p:nvPr/>
        </p:nvCxnSpPr>
        <p:spPr>
          <a:xfrm flipH="1" flipV="1">
            <a:off x="10737750" y="4772830"/>
            <a:ext cx="643944" cy="357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0"/>
            <a:endCxn id="23" idx="2"/>
          </p:cNvCxnSpPr>
          <p:nvPr/>
        </p:nvCxnSpPr>
        <p:spPr>
          <a:xfrm flipH="1" flipV="1">
            <a:off x="10737750" y="4772830"/>
            <a:ext cx="303737" cy="113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70570" y="3301351"/>
            <a:ext cx="1455067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23" idx="0"/>
          </p:cNvCxnSpPr>
          <p:nvPr/>
        </p:nvCxnSpPr>
        <p:spPr>
          <a:xfrm flipH="1">
            <a:off x="10737750" y="3891560"/>
            <a:ext cx="631065" cy="3573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10" idx="2"/>
          </p:cNvCxnSpPr>
          <p:nvPr/>
        </p:nvCxnSpPr>
        <p:spPr>
          <a:xfrm flipH="1" flipV="1">
            <a:off x="8545133" y="2163651"/>
            <a:ext cx="1898265" cy="2085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6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extension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Devtool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81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771291" y="2828123"/>
            <a:ext cx="3344214" cy="393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737750" y="513022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397543" y="5904964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06685" y="4248951"/>
            <a:ext cx="1262130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1" idx="0"/>
            <a:endCxn id="23" idx="2"/>
          </p:cNvCxnSpPr>
          <p:nvPr/>
        </p:nvCxnSpPr>
        <p:spPr>
          <a:xfrm flipH="1" flipV="1">
            <a:off x="10737750" y="4772830"/>
            <a:ext cx="643944" cy="357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0"/>
            <a:endCxn id="23" idx="2"/>
          </p:cNvCxnSpPr>
          <p:nvPr/>
        </p:nvCxnSpPr>
        <p:spPr>
          <a:xfrm flipH="1" flipV="1">
            <a:off x="10737750" y="4772830"/>
            <a:ext cx="303737" cy="113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70570" y="3301351"/>
            <a:ext cx="1455067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23" idx="0"/>
          </p:cNvCxnSpPr>
          <p:nvPr/>
        </p:nvCxnSpPr>
        <p:spPr>
          <a:xfrm flipH="1">
            <a:off x="10737750" y="3891560"/>
            <a:ext cx="631065" cy="3573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10" idx="2"/>
          </p:cNvCxnSpPr>
          <p:nvPr/>
        </p:nvCxnSpPr>
        <p:spPr>
          <a:xfrm flipH="1" flipV="1">
            <a:off x="8545133" y="2163651"/>
            <a:ext cx="1898265" cy="2085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78738" y="2619414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FontAwesome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34" idx="2"/>
            <a:endCxn id="23" idx="1"/>
          </p:cNvCxnSpPr>
          <p:nvPr/>
        </p:nvCxnSpPr>
        <p:spPr>
          <a:xfrm>
            <a:off x="7772397" y="3237600"/>
            <a:ext cx="2334288" cy="12732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 smtClean="0"/>
          </a:p>
          <a:p>
            <a:r>
              <a:rPr lang="fr-FR" dirty="0" err="1" smtClean="0"/>
              <a:t>NodeJS</a:t>
            </a:r>
            <a:r>
              <a:rPr lang="fr-FR" dirty="0" smtClean="0"/>
              <a:t> (</a:t>
            </a:r>
            <a:r>
              <a:rPr lang="fr-FR" dirty="0" err="1" smtClean="0"/>
              <a:t>nvm</a:t>
            </a:r>
            <a:r>
              <a:rPr lang="fr-FR" dirty="0" smtClean="0"/>
              <a:t> </a:t>
            </a:r>
            <a:r>
              <a:rPr lang="fr-FR" dirty="0" err="1" smtClean="0"/>
              <a:t>windows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Chrome</a:t>
            </a:r>
          </a:p>
          <a:p>
            <a:r>
              <a:rPr lang="fr-FR" dirty="0" smtClean="0"/>
              <a:t>Git</a:t>
            </a:r>
          </a:p>
          <a:p>
            <a:r>
              <a:rPr lang="fr-FR" dirty="0" err="1" smtClean="0"/>
              <a:t>Tortoise</a:t>
            </a:r>
            <a:r>
              <a:rPr lang="fr-FR" dirty="0" smtClean="0"/>
              <a:t> 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50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972023" y="127500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841327" y="5235256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7951632" y="2449132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0116356" y="177513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556939" y="236111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168444" y="162273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37274" y="356744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336647" y="4754444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226660" y="4571996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721980" y="5108610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5" idx="0"/>
            <a:endCxn id="9" idx="4"/>
          </p:cNvCxnSpPr>
          <p:nvPr/>
        </p:nvCxnSpPr>
        <p:spPr>
          <a:xfrm flipV="1">
            <a:off x="8577330" y="931571"/>
            <a:ext cx="584916" cy="343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0"/>
            <a:endCxn id="9" idx="4"/>
          </p:cNvCxnSpPr>
          <p:nvPr/>
        </p:nvCxnSpPr>
        <p:spPr>
          <a:xfrm flipH="1" flipV="1">
            <a:off x="9162246" y="931571"/>
            <a:ext cx="1559417" cy="843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0" idx="0"/>
            <a:endCxn id="9" idx="2"/>
          </p:cNvCxnSpPr>
          <p:nvPr/>
        </p:nvCxnSpPr>
        <p:spPr>
          <a:xfrm flipV="1">
            <a:off x="6773751" y="583841"/>
            <a:ext cx="1783188" cy="1038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0"/>
            <a:endCxn id="5" idx="4"/>
          </p:cNvCxnSpPr>
          <p:nvPr/>
        </p:nvCxnSpPr>
        <p:spPr>
          <a:xfrm flipV="1">
            <a:off x="8556939" y="1970468"/>
            <a:ext cx="20391" cy="4786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1" idx="0"/>
            <a:endCxn id="7" idx="4"/>
          </p:cNvCxnSpPr>
          <p:nvPr/>
        </p:nvCxnSpPr>
        <p:spPr>
          <a:xfrm flipH="1" flipV="1">
            <a:off x="8556939" y="3144592"/>
            <a:ext cx="485642" cy="422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3" idx="0"/>
            <a:endCxn id="11" idx="2"/>
          </p:cNvCxnSpPr>
          <p:nvPr/>
        </p:nvCxnSpPr>
        <p:spPr>
          <a:xfrm flipV="1">
            <a:off x="7831967" y="3915178"/>
            <a:ext cx="605307" cy="656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2" idx="0"/>
            <a:endCxn id="11" idx="5"/>
          </p:cNvCxnSpPr>
          <p:nvPr/>
        </p:nvCxnSpPr>
        <p:spPr>
          <a:xfrm flipH="1" flipV="1">
            <a:off x="9470598" y="4161060"/>
            <a:ext cx="471356" cy="593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6" idx="2"/>
            <a:endCxn id="12" idx="5"/>
          </p:cNvCxnSpPr>
          <p:nvPr/>
        </p:nvCxnSpPr>
        <p:spPr>
          <a:xfrm flipH="1" flipV="1">
            <a:off x="10369971" y="5348056"/>
            <a:ext cx="471356" cy="234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4" idx="0"/>
            <a:endCxn id="10" idx="4"/>
          </p:cNvCxnSpPr>
          <p:nvPr/>
        </p:nvCxnSpPr>
        <p:spPr>
          <a:xfrm flipV="1">
            <a:off x="6327287" y="2318198"/>
            <a:ext cx="446464" cy="2790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7730" y="1103289"/>
            <a:ext cx="2897746" cy="2610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76518" y="695459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Store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82580" y="1622738"/>
            <a:ext cx="965916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articles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1444329" y="2832278"/>
            <a:ext cx="1744904" cy="5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selectedArticles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1735974" y="5168715"/>
            <a:ext cx="1609859" cy="593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 article</a:t>
            </a:r>
            <a:endParaRPr lang="fr-FR" dirty="0"/>
          </a:p>
        </p:txBody>
      </p:sp>
      <p:cxnSp>
        <p:nvCxnSpPr>
          <p:cNvPr id="42" name="Connecteur droit avec flèche 41"/>
          <p:cNvCxnSpPr>
            <a:stCxn id="14" idx="2"/>
            <a:endCxn id="40" idx="3"/>
          </p:cNvCxnSpPr>
          <p:nvPr/>
        </p:nvCxnSpPr>
        <p:spPr>
          <a:xfrm flipH="1">
            <a:off x="3345833" y="5456340"/>
            <a:ext cx="2376147" cy="9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1"/>
            <a:endCxn id="38" idx="2"/>
          </p:cNvCxnSpPr>
          <p:nvPr/>
        </p:nvCxnSpPr>
        <p:spPr>
          <a:xfrm flipH="1" flipV="1">
            <a:off x="1165538" y="2459865"/>
            <a:ext cx="570436" cy="3005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7" idx="2"/>
          </p:cNvCxnSpPr>
          <p:nvPr/>
        </p:nvCxnSpPr>
        <p:spPr>
          <a:xfrm>
            <a:off x="1648496" y="2041301"/>
            <a:ext cx="6303136" cy="755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28434" y="4160946"/>
            <a:ext cx="1350145" cy="56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select(a)</a:t>
            </a:r>
            <a:endParaRPr lang="fr-FR" dirty="0"/>
          </a:p>
        </p:txBody>
      </p:sp>
      <p:cxnSp>
        <p:nvCxnSpPr>
          <p:cNvPr id="49" name="Connecteur droit avec flèche 48"/>
          <p:cNvCxnSpPr>
            <a:stCxn id="5" idx="3"/>
            <a:endCxn id="47" idx="3"/>
          </p:cNvCxnSpPr>
          <p:nvPr/>
        </p:nvCxnSpPr>
        <p:spPr>
          <a:xfrm flipH="1">
            <a:off x="5078579" y="1868620"/>
            <a:ext cx="3070734" cy="2574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7" idx="1"/>
          </p:cNvCxnSpPr>
          <p:nvPr/>
        </p:nvCxnSpPr>
        <p:spPr>
          <a:xfrm flipH="1" flipV="1">
            <a:off x="2316781" y="3356020"/>
            <a:ext cx="1411653" cy="1086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39" idx="3"/>
            <a:endCxn id="11" idx="1"/>
          </p:cNvCxnSpPr>
          <p:nvPr/>
        </p:nvCxnSpPr>
        <p:spPr>
          <a:xfrm>
            <a:off x="3189233" y="3088783"/>
            <a:ext cx="5425331" cy="580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7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Asynchrone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61870" y="2086377"/>
            <a:ext cx="11668259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40913" y="1803042"/>
            <a:ext cx="0" cy="6439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61870" y="14337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click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6983" y="1899633"/>
            <a:ext cx="69238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537915" y="1690688"/>
            <a:ext cx="0" cy="936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37915" y="1899633"/>
            <a:ext cx="154545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175508" y="1301831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hover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622738" y="1690688"/>
            <a:ext cx="0" cy="936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287887" y="14337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click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622737" y="1886754"/>
            <a:ext cx="154547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397025" y="4919730"/>
            <a:ext cx="3631843" cy="1700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57632" y="5769735"/>
            <a:ext cx="9787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0687317" y="5769735"/>
            <a:ext cx="9787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19" idx="3"/>
            <a:endCxn id="20" idx="1"/>
          </p:cNvCxnSpPr>
          <p:nvPr/>
        </p:nvCxnSpPr>
        <p:spPr>
          <a:xfrm>
            <a:off x="9736427" y="6059510"/>
            <a:ext cx="95089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9247029" y="4597758"/>
            <a:ext cx="0" cy="117197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73543" y="4211391"/>
            <a:ext cx="759854" cy="38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9401577" y="4597758"/>
            <a:ext cx="1609859" cy="117197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261870" y="3065172"/>
            <a:ext cx="11668259" cy="38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0844011" y="16291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1011436" y="261669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CtrlDD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626220" y="2442829"/>
            <a:ext cx="1046" cy="543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6221" y="2929007"/>
            <a:ext cx="6521554" cy="34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7147775" y="2189408"/>
            <a:ext cx="128788" cy="739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302320" y="1712888"/>
            <a:ext cx="0" cy="72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28078" y="1883871"/>
            <a:ext cx="138477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4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86366" y="798490"/>
            <a:ext cx="11346288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11369" y="502276"/>
            <a:ext cx="0" cy="734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1368" y="592428"/>
            <a:ext cx="6246255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86366" y="2073499"/>
            <a:ext cx="11346288" cy="90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901521" y="1120462"/>
            <a:ext cx="64394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5916" y="1918952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3438658" y="1068947"/>
            <a:ext cx="128789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54699" y="1906073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054699" y="1120462"/>
            <a:ext cx="105177" cy="746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658377" y="1120462"/>
            <a:ext cx="244699" cy="746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86366" y="4312276"/>
            <a:ext cx="11346288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811369" y="4016062"/>
            <a:ext cx="0" cy="734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1368" y="4106214"/>
            <a:ext cx="15454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86366" y="5587285"/>
            <a:ext cx="11346288" cy="90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901521" y="4634248"/>
            <a:ext cx="64394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65916" y="5432738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438658" y="4582733"/>
            <a:ext cx="128789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54699" y="5419859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670480" y="4582732"/>
            <a:ext cx="489396" cy="7984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658377" y="4634248"/>
            <a:ext cx="244699" cy="746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67447" y="4016062"/>
            <a:ext cx="0" cy="5151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67447" y="4080456"/>
            <a:ext cx="15454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903076" y="4065432"/>
            <a:ext cx="15454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6903076" y="3902299"/>
            <a:ext cx="0" cy="847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4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63639" y="2498501"/>
            <a:ext cx="11539471" cy="77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02594" y="2073498"/>
            <a:ext cx="12879" cy="9272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2034862" y="2202287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{}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144850" y="2195847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907108" y="2195846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8069686" y="2202287"/>
            <a:ext cx="0" cy="7984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63639" y="4182077"/>
            <a:ext cx="11539471" cy="77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902594" y="3757074"/>
            <a:ext cx="12879" cy="9272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034862" y="3885863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144850" y="3879423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907108" y="3879422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8989454" y="3885863"/>
            <a:ext cx="502276" cy="605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9051700" y="3885863"/>
            <a:ext cx="324120" cy="605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30986" y="1630955"/>
            <a:ext cx="0" cy="22484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63639" y="5125792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87428" y="28481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753082" y="3032766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989454" y="4684353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5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8034" y="3206839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69865" y="1291442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096000" y="84324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localhost:4200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512417" y="4238557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285851" y="382066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738648" y="1690687"/>
            <a:ext cx="4531217" cy="1516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983346" y="1997600"/>
            <a:ext cx="4286519" cy="13895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</p:cNvCxnSpPr>
          <p:nvPr/>
        </p:nvCxnSpPr>
        <p:spPr>
          <a:xfrm>
            <a:off x="1983346" y="3606085"/>
            <a:ext cx="4529071" cy="8113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983346" y="3820664"/>
            <a:ext cx="4529071" cy="10826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2434" y="3820664"/>
            <a:ext cx="824248" cy="596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19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25003" y="1249251"/>
            <a:ext cx="11256135" cy="25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82580" y="1004552"/>
            <a:ext cx="0" cy="669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1532586" y="1004552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520485" y="1030310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63640" y="2805448"/>
            <a:ext cx="11256135" cy="25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95459" y="2502794"/>
            <a:ext cx="0" cy="669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94716" y="2560749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782615" y="2586507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403797" y="3889420"/>
            <a:ext cx="19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.pipe(</a:t>
            </a:r>
            <a:r>
              <a:rPr lang="fr-FR" dirty="0" err="1" smtClean="0"/>
              <a:t>delay</a:t>
            </a:r>
            <a:r>
              <a:rPr lang="fr-FR" dirty="0" smtClean="0"/>
              <a:t>(1000))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2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771291" y="2828123"/>
            <a:ext cx="3344214" cy="393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737750" y="513022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397543" y="5904964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06685" y="4248951"/>
            <a:ext cx="1262130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1" idx="0"/>
            <a:endCxn id="23" idx="2"/>
          </p:cNvCxnSpPr>
          <p:nvPr/>
        </p:nvCxnSpPr>
        <p:spPr>
          <a:xfrm flipH="1" flipV="1">
            <a:off x="10737750" y="4772830"/>
            <a:ext cx="643944" cy="357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0"/>
            <a:endCxn id="23" idx="2"/>
          </p:cNvCxnSpPr>
          <p:nvPr/>
        </p:nvCxnSpPr>
        <p:spPr>
          <a:xfrm flipH="1" flipV="1">
            <a:off x="10737750" y="4772830"/>
            <a:ext cx="303737" cy="113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70570" y="3301351"/>
            <a:ext cx="1455067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23" idx="0"/>
          </p:cNvCxnSpPr>
          <p:nvPr/>
        </p:nvCxnSpPr>
        <p:spPr>
          <a:xfrm flipH="1">
            <a:off x="10737750" y="3891560"/>
            <a:ext cx="631065" cy="3573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10" idx="2"/>
          </p:cNvCxnSpPr>
          <p:nvPr/>
        </p:nvCxnSpPr>
        <p:spPr>
          <a:xfrm flipH="1" flipV="1">
            <a:off x="8545133" y="2163651"/>
            <a:ext cx="1898265" cy="2085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78738" y="2619414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FontAwesome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34" idx="2"/>
            <a:endCxn id="23" idx="1"/>
          </p:cNvCxnSpPr>
          <p:nvPr/>
        </p:nvCxnSpPr>
        <p:spPr>
          <a:xfrm>
            <a:off x="7772397" y="3237600"/>
            <a:ext cx="2334288" cy="12732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77154" y="5069046"/>
            <a:ext cx="1300766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Widgets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6" idx="3"/>
          </p:cNvCxnSpPr>
          <p:nvPr/>
        </p:nvCxnSpPr>
        <p:spPr>
          <a:xfrm flipV="1">
            <a:off x="5577920" y="4510890"/>
            <a:ext cx="4528765" cy="85115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isocèle 29"/>
          <p:cNvSpPr/>
          <p:nvPr/>
        </p:nvSpPr>
        <p:spPr>
          <a:xfrm>
            <a:off x="2665926" y="5799922"/>
            <a:ext cx="1752895" cy="96269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ellipsis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0" idx="5"/>
            <a:endCxn id="6" idx="2"/>
          </p:cNvCxnSpPr>
          <p:nvPr/>
        </p:nvCxnSpPr>
        <p:spPr>
          <a:xfrm flipV="1">
            <a:off x="3980597" y="5655035"/>
            <a:ext cx="946940" cy="626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927537" y="6092918"/>
            <a:ext cx="1747481" cy="6697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autofocus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41" idx="0"/>
            <a:endCxn id="6" idx="2"/>
          </p:cNvCxnSpPr>
          <p:nvPr/>
        </p:nvCxnSpPr>
        <p:spPr>
          <a:xfrm flipH="1" flipV="1">
            <a:off x="4927537" y="5655035"/>
            <a:ext cx="873741" cy="437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1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/>
          <p:cNvCxnSpPr>
            <a:stCxn id="4" idx="3"/>
            <a:endCxn id="8" idx="1"/>
          </p:cNvCxnSpPr>
          <p:nvPr/>
        </p:nvCxnSpPr>
        <p:spPr>
          <a:xfrm>
            <a:off x="2034862" y="3554569"/>
            <a:ext cx="6012288" cy="25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0761" y="2936383"/>
            <a:ext cx="1584101" cy="1236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738909" y="3284113"/>
            <a:ext cx="1208468" cy="592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68086" y="3284113"/>
            <a:ext cx="1208468" cy="592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997263" y="3284113"/>
            <a:ext cx="120846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e2e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047150" y="2962141"/>
            <a:ext cx="1584101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277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Tous les tests passent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Couverture de test maximum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Test ont un sens fonctionnel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101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8034" y="3206839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69865" y="1291442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096000" y="84324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localhost:4200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512417" y="4238557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285851" y="382066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738648" y="1690687"/>
            <a:ext cx="4531217" cy="1516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983346" y="1997600"/>
            <a:ext cx="4286519" cy="13895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</p:cNvCxnSpPr>
          <p:nvPr/>
        </p:nvCxnSpPr>
        <p:spPr>
          <a:xfrm flipV="1">
            <a:off x="1983346" y="2089933"/>
            <a:ext cx="4560787" cy="1516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983347" y="2107070"/>
            <a:ext cx="4790940" cy="1713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7418231" y="2107070"/>
            <a:ext cx="234927" cy="2082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5" idx="2"/>
          </p:cNvCxnSpPr>
          <p:nvPr/>
        </p:nvCxnSpPr>
        <p:spPr>
          <a:xfrm flipH="1" flipV="1">
            <a:off x="6997521" y="2089933"/>
            <a:ext cx="242552" cy="21486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1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</a:t>
            </a:r>
            <a:r>
              <a:rPr lang="fr-FR" dirty="0" smtClean="0"/>
              <a:t>it clone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smtClean="0"/>
              <a:t>express</a:t>
            </a:r>
            <a:endParaRPr lang="fr-FR" dirty="0" smtClean="0"/>
          </a:p>
          <a:p>
            <a:r>
              <a:rPr lang="fr-FR" dirty="0" err="1" smtClean="0"/>
              <a:t>npx</a:t>
            </a:r>
            <a:r>
              <a:rPr lang="fr-FR" dirty="0" smtClean="0"/>
              <a:t> </a:t>
            </a:r>
            <a:r>
              <a:rPr lang="fr-FR" dirty="0" err="1" smtClean="0"/>
              <a:t>tsc</a:t>
            </a:r>
            <a:endParaRPr lang="fr-FR" dirty="0" smtClean="0"/>
          </a:p>
          <a:p>
            <a:r>
              <a:rPr lang="fr-FR" dirty="0" err="1" smtClean="0"/>
              <a:t>npx</a:t>
            </a:r>
            <a:r>
              <a:rPr lang="fr-FR" dirty="0" smtClean="0"/>
              <a:t> </a:t>
            </a:r>
            <a:r>
              <a:rPr lang="fr-FR" dirty="0" err="1" smtClean="0"/>
              <a:t>nodemon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i @types/express -D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49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layout</a:t>
            </a:r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 g component </a:t>
            </a:r>
            <a:r>
              <a:rPr lang="fr-FR" dirty="0" err="1" smtClean="0"/>
              <a:t>layout</a:t>
            </a:r>
            <a:r>
              <a:rPr lang="fr-FR" dirty="0" smtClean="0"/>
              <a:t>/header –export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96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https://semver.org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refactoring.guru/refactoring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Thunder</a:t>
            </a:r>
            <a:r>
              <a:rPr lang="fr-FR" dirty="0" smtClean="0"/>
              <a:t> Client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smtClean="0"/>
              <a:t>Service</a:t>
            </a:r>
          </a:p>
          <a:p>
            <a:r>
              <a:rPr lang="fr-FR" dirty="0" err="1" smtClean="0"/>
              <a:t>Surround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(ES6) code </a:t>
            </a:r>
            <a:r>
              <a:rPr lang="fr-FR" dirty="0" err="1" smtClean="0"/>
              <a:t>snippet</a:t>
            </a:r>
            <a:endParaRPr lang="fr-FR" dirty="0" smtClean="0"/>
          </a:p>
          <a:p>
            <a:r>
              <a:rPr lang="fr-FR" dirty="0" err="1" smtClean="0"/>
              <a:t>ESLint</a:t>
            </a:r>
            <a:endParaRPr lang="fr-FR" dirty="0" smtClean="0"/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5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3639" y="1893194"/>
            <a:ext cx="1828800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46383" y="1893194"/>
            <a:ext cx="1828800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292439" y="2125014"/>
            <a:ext cx="44539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760631" y="169068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292439" y="2897746"/>
            <a:ext cx="4453944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790540" y="249434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68499" y="3992449"/>
            <a:ext cx="34294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</a:t>
            </a:r>
            <a:r>
              <a:rPr lang="fr-FR" dirty="0" err="1" smtClean="0"/>
              <a:t>sdfgsdf</a:t>
            </a:r>
            <a:r>
              <a:rPr lang="fr-FR" dirty="0" smtClean="0"/>
              <a:t>/qsaze?az4 HTTP/2.1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/>
              <a:t>s</a:t>
            </a:r>
            <a:r>
              <a:rPr lang="fr-FR" dirty="0" err="1" smtClean="0"/>
              <a:t>dfgsdfgsdf</a:t>
            </a:r>
            <a:r>
              <a:rPr lang="fr-FR" dirty="0" smtClean="0"/>
              <a:t>: </a:t>
            </a:r>
            <a:r>
              <a:rPr lang="fr-FR" dirty="0" err="1" smtClean="0"/>
              <a:t>dqsfgsdfgsdf</a:t>
            </a:r>
            <a:endParaRPr lang="fr-FR" dirty="0" smtClean="0"/>
          </a:p>
          <a:p>
            <a:r>
              <a:rPr lang="fr-FR" dirty="0" err="1" smtClean="0"/>
              <a:t>Sdfsdfgsdf</a:t>
            </a:r>
            <a:r>
              <a:rPr lang="fr-FR" dirty="0" smtClean="0"/>
              <a:t>: </a:t>
            </a:r>
            <a:r>
              <a:rPr lang="fr-FR" dirty="0" err="1" smtClean="0"/>
              <a:t>sdfgsdf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/>
          </a:p>
          <a:p>
            <a:r>
              <a:rPr lang="fr-FR" dirty="0" err="1" smtClean="0"/>
              <a:t>azerazerazer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415408" y="3992449"/>
            <a:ext cx="25216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 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/>
              <a:t>s</a:t>
            </a:r>
            <a:r>
              <a:rPr lang="fr-FR" dirty="0" err="1" smtClean="0"/>
              <a:t>dfgsdfgsdf</a:t>
            </a:r>
            <a:r>
              <a:rPr lang="fr-FR" dirty="0" smtClean="0"/>
              <a:t>: </a:t>
            </a:r>
            <a:r>
              <a:rPr lang="fr-FR" dirty="0" err="1" smtClean="0"/>
              <a:t>dqsfgsdfgsdf</a:t>
            </a:r>
            <a:endParaRPr lang="fr-FR" dirty="0" smtClean="0"/>
          </a:p>
          <a:p>
            <a:r>
              <a:rPr lang="fr-FR" dirty="0" err="1" smtClean="0"/>
              <a:t>Sdfsdfgsdf</a:t>
            </a:r>
            <a:r>
              <a:rPr lang="fr-FR" dirty="0" smtClean="0"/>
              <a:t>: </a:t>
            </a:r>
            <a:r>
              <a:rPr lang="fr-FR" dirty="0" err="1" smtClean="0"/>
              <a:t>sdfgsdf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15</a:t>
            </a:r>
          </a:p>
          <a:p>
            <a:endParaRPr lang="fr-FR" dirty="0"/>
          </a:p>
          <a:p>
            <a:r>
              <a:rPr lang="fr-FR" dirty="0" err="1" smtClean="0"/>
              <a:t>Azerazer</a:t>
            </a:r>
            <a:endParaRPr lang="fr-FR" dirty="0" smtClean="0"/>
          </a:p>
          <a:p>
            <a:r>
              <a:rPr lang="fr-FR" dirty="0" err="1" smtClean="0"/>
              <a:t>azeraz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6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camelCase</a:t>
            </a:r>
            <a:r>
              <a:rPr lang="fr-FR" dirty="0" smtClean="0"/>
              <a:t> (</a:t>
            </a:r>
            <a:r>
              <a:rPr lang="fr-FR" dirty="0" err="1" smtClean="0"/>
              <a:t>lowerCamelCase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PascalCase</a:t>
            </a:r>
            <a:r>
              <a:rPr lang="fr-FR" dirty="0" smtClean="0"/>
              <a:t> (</a:t>
            </a:r>
            <a:r>
              <a:rPr lang="fr-FR" dirty="0" err="1" smtClean="0"/>
              <a:t>UpperCamelCase</a:t>
            </a:r>
            <a:r>
              <a:rPr lang="fr-FR" dirty="0" smtClean="0"/>
              <a:t>)</a:t>
            </a:r>
          </a:p>
          <a:p>
            <a:r>
              <a:rPr lang="fr-FR" dirty="0" smtClean="0"/>
              <a:t>kebab-case, spinal-case</a:t>
            </a:r>
          </a:p>
          <a:p>
            <a:r>
              <a:rPr lang="fr-FR" dirty="0" smtClean="0"/>
              <a:t>CONSTANT_CASE</a:t>
            </a:r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/>
              <a:t>H</a:t>
            </a:r>
            <a:r>
              <a:rPr lang="fr-FR" dirty="0" smtClean="0"/>
              <a:t>ttp-Header-Case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0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Modules (@</a:t>
            </a:r>
            <a:r>
              <a:rPr lang="fr-FR" dirty="0" err="1" smtClean="0"/>
              <a:t>NgModule</a:t>
            </a:r>
            <a:r>
              <a:rPr lang="fr-FR" dirty="0" smtClean="0"/>
              <a:t>) : contient des artefacts </a:t>
            </a:r>
            <a:r>
              <a:rPr lang="fr-FR" dirty="0" err="1" smtClean="0"/>
              <a:t>Angular</a:t>
            </a:r>
            <a:r>
              <a:rPr lang="fr-FR" dirty="0" smtClean="0"/>
              <a:t> (sauf module)</a:t>
            </a:r>
          </a:p>
          <a:p>
            <a:r>
              <a:rPr lang="fr-FR" dirty="0" smtClean="0"/>
              <a:t>Composant (@Component)</a:t>
            </a:r>
          </a:p>
          <a:p>
            <a:r>
              <a:rPr lang="fr-FR" dirty="0" smtClean="0"/>
              <a:t>Directive (@Directive)</a:t>
            </a:r>
            <a:endParaRPr lang="fr-FR" dirty="0" smtClean="0"/>
          </a:p>
          <a:p>
            <a:r>
              <a:rPr lang="fr-FR" dirty="0" smtClean="0"/>
              <a:t>Pipe (@Pipe)</a:t>
            </a:r>
            <a:endParaRPr lang="fr-FR" dirty="0" smtClean="0"/>
          </a:p>
          <a:p>
            <a:r>
              <a:rPr lang="fr-FR" dirty="0" smtClean="0"/>
              <a:t>Service (@Injectable)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014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403</Words>
  <Application>Microsoft Office PowerPoint</Application>
  <PresentationFormat>Grand écran</PresentationFormat>
  <Paragraphs>233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Angular</vt:lpstr>
      <vt:lpstr>Logiciels</vt:lpstr>
      <vt:lpstr>commandes</vt:lpstr>
      <vt:lpstr>commandes angular</vt:lpstr>
      <vt:lpstr>webographie</vt:lpstr>
      <vt:lpstr>VSCode</vt:lpstr>
      <vt:lpstr>HTTP</vt:lpstr>
      <vt:lpstr>Casse</vt:lpstr>
      <vt:lpstr>5 Artefacts</vt:lpstr>
      <vt:lpstr>Présentation PowerPoint</vt:lpstr>
      <vt:lpstr>Composant</vt:lpstr>
      <vt:lpstr>Présentation PowerPoint</vt:lpstr>
      <vt:lpstr>Présentation PowerPoint</vt:lpstr>
      <vt:lpstr>CSS</vt:lpstr>
      <vt:lpstr>Présentation PowerPoint</vt:lpstr>
      <vt:lpstr>Présentation PowerPoint</vt:lpstr>
      <vt:lpstr>Présentation PowerPoint</vt:lpstr>
      <vt:lpstr>Chrome extension</vt:lpstr>
      <vt:lpstr>Présentation PowerPoint</vt:lpstr>
      <vt:lpstr>Présentation PowerPoint</vt:lpstr>
      <vt:lpstr>Asynchrone</vt:lpstr>
      <vt:lpstr>Présentation PowerPoint</vt:lpstr>
      <vt:lpstr>Observable</vt:lpstr>
      <vt:lpstr>CORS</vt:lpstr>
      <vt:lpstr>Présentation PowerPoint</vt:lpstr>
      <vt:lpstr>Présentation PowerPoint</vt:lpstr>
      <vt:lpstr>CI</vt:lpstr>
      <vt:lpstr>test unitaire</vt:lpstr>
      <vt:lpstr>CORS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orsys</dc:creator>
  <cp:lastModifiedBy>orsys</cp:lastModifiedBy>
  <cp:revision>65</cp:revision>
  <dcterms:created xsi:type="dcterms:W3CDTF">2022-05-16T07:27:56Z</dcterms:created>
  <dcterms:modified xsi:type="dcterms:W3CDTF">2022-05-25T15:17:17Z</dcterms:modified>
</cp:coreProperties>
</file>