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6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553-E43C-4A5C-A18E-933AB69C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1045-D0D4-45D5-B877-7DD6DCE2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06E2-A400-4369-B314-A1EC5303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7F98-B60C-4AB0-AB29-08C5E808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8525-95FE-47B6-A0EF-C6BEE282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3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D241-A41F-4E0E-AA58-1D6F9723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328E1-8293-4C6B-BAEE-6E80383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35A0-D02A-443A-BF6E-AA274D21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69EF-EAFB-44AB-974F-41514CF6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9347-829D-43DC-BC3E-CC98BA16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CA368-03DE-41AD-932C-25605D6F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DF02-8511-4132-8FDA-88ABF252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D59-E688-40A0-917E-4E41E9AD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4F14-C689-40A4-9935-BF881E84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94CF-ABD4-4D17-B217-E63CDAB7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2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3D64-DB28-4D30-9C20-E8143F1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31A6-52A1-42D1-873D-0A2FCD1F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C0F7-71D3-400E-A2C5-2B674E7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05F7-5FD6-4A1A-970A-29992AB7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E6CB-9CAE-46A5-881A-91D11B4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4FFC-C642-4379-9FC0-0F94584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82112-CB85-4384-A950-C67022EB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9058-04B4-425D-8A7C-00C962F4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9052-A16E-4E37-B0B5-33C58D9B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E9F2-9338-4290-A073-F8759C0C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FA18-2B36-4EA8-888B-748EC43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6B02-37D6-463B-8DE5-FA1B0E63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1296A-D0E6-4AB0-B20C-B395E2EC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2342-3E63-4CAB-ACF7-CD33D83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D623-72F4-4D01-9D64-B2C4FA6D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A650-FE52-44C7-A409-D0EA23F1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7BD7-A5B4-42F5-AB3B-41C6CE2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BB97-0093-4A66-A295-657A6C88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23D69-E926-45F7-9249-AF8966DF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ABBD-1449-4E56-B1B4-07B6B15D3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2CFF-5FA1-41B8-B2AE-06D930863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F8103-D099-421C-90B5-94A34F1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4C85-46A3-4006-BF30-7BF4B279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D243-26F6-47FF-962B-3B7B9898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C169-43C3-458F-A7F8-2519EC2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8C00-FAAF-4248-ABF0-47DBED4C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C972-D4E8-4F34-BEB1-7D6DD7B7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3F1C-6122-4043-9D72-330B0C5B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12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2E113-F43A-45B3-B091-5F51A747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7B733-46C5-4E73-94B5-C38C5EA2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8D3-638C-41A3-82EF-B2703237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A97-5870-4CCF-B53F-721D7FF1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F560-AF2D-4834-9601-A17A4FCF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3FB9-106C-45E1-83EC-F9D16F5A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276F-7946-423C-9EE1-0ED518B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87E-45E3-48BE-A221-75091B3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9B19-47E7-41F3-9D4D-9EE0E7F0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18-12D1-478D-B098-C84D5B48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79E6-0993-4214-9529-DED8EEB6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0DAF-60D1-4764-ADAA-BD398012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BE92E-0B8A-48C3-B18C-250DF0B9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1AE5-3351-45C8-95EB-09B451FB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80E2-11E1-4FCE-B585-046357A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00BC3-87DE-475B-950F-79FD0DC1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1536-1284-4538-8034-CFEDC7F1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2B81-F3A7-40F6-A263-7B685B024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9663-476A-492F-9C0C-48453D3C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0486-97A4-4A91-8EEC-93C49D4E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c.com:456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complete-guide-gri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882C-AC87-422E-9AA0-E5ED3FD25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0A78-C928-43DC-9C89-223E631A4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Jean-Louis GUENEGO @2022</a:t>
            </a:r>
          </a:p>
        </p:txBody>
      </p:sp>
    </p:spTree>
    <p:extLst>
      <p:ext uri="{BB962C8B-B14F-4D97-AF65-F5344CB8AC3E}">
        <p14:creationId xmlns:p14="http://schemas.microsoft.com/office/powerpoint/2010/main" val="288431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621E-283F-4398-9A34-72DC1603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D0B95-D3B1-4382-9F12-BD6FF99E010F}"/>
              </a:ext>
            </a:extLst>
          </p:cNvPr>
          <p:cNvSpPr/>
          <p:nvPr/>
        </p:nvSpPr>
        <p:spPr>
          <a:xfrm>
            <a:off x="101089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5AB71-C4A8-4CCC-8FB2-BB979A652A5A}"/>
              </a:ext>
            </a:extLst>
          </p:cNvPr>
          <p:cNvSpPr/>
          <p:nvPr/>
        </p:nvSpPr>
        <p:spPr>
          <a:xfrm>
            <a:off x="923666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D717CC-007C-47BE-B9BD-759C3727745C}"/>
              </a:ext>
            </a:extLst>
          </p:cNvPr>
          <p:cNvCxnSpPr>
            <a:cxnSpLocks/>
          </p:cNvCxnSpPr>
          <p:nvPr/>
        </p:nvCxnSpPr>
        <p:spPr>
          <a:xfrm>
            <a:off x="2352627" y="1897725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2F8DF-6DD8-4120-8F05-9A5E67A16FF7}"/>
              </a:ext>
            </a:extLst>
          </p:cNvPr>
          <p:cNvCxnSpPr>
            <a:cxnSpLocks/>
          </p:cNvCxnSpPr>
          <p:nvPr/>
        </p:nvCxnSpPr>
        <p:spPr>
          <a:xfrm flipH="1">
            <a:off x="2352627" y="2485881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C71AB2-8EED-44FA-9AD1-BA8B35F1565F}"/>
              </a:ext>
            </a:extLst>
          </p:cNvPr>
          <p:cNvSpPr txBox="1"/>
          <p:nvPr/>
        </p:nvSpPr>
        <p:spPr>
          <a:xfrm>
            <a:off x="4876210" y="152839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FAFE5-DE0E-4F0F-B06D-8FDD36E172A4}"/>
              </a:ext>
            </a:extLst>
          </p:cNvPr>
          <p:cNvSpPr txBox="1"/>
          <p:nvPr/>
        </p:nvSpPr>
        <p:spPr>
          <a:xfrm>
            <a:off x="4847698" y="211654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67F95-EB02-44F1-83BE-0AB5A8D7AD3E}"/>
              </a:ext>
            </a:extLst>
          </p:cNvPr>
          <p:cNvSpPr txBox="1"/>
          <p:nvPr/>
        </p:nvSpPr>
        <p:spPr>
          <a:xfrm>
            <a:off x="372193" y="3542726"/>
            <a:ext cx="4139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asdf?qwerqwerasdf</a:t>
            </a:r>
            <a:r>
              <a:rPr lang="fr-FR" dirty="0"/>
              <a:t> HTTP/2.1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/plain; </a:t>
            </a:r>
            <a:r>
              <a:rPr lang="fr-FR" dirty="0" err="1"/>
              <a:t>charset</a:t>
            </a:r>
            <a:r>
              <a:rPr lang="fr-FR" dirty="0"/>
              <a:t>=utf8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www.truc.com:4567</a:t>
            </a:r>
            <a:endParaRPr lang="fr-FR" dirty="0"/>
          </a:p>
          <a:p>
            <a:r>
              <a:rPr lang="fr-FR" dirty="0"/>
              <a:t>User-Agent: Chrome 101</a:t>
            </a:r>
          </a:p>
          <a:p>
            <a:r>
              <a:rPr lang="fr-FR" dirty="0"/>
              <a:t>If-None-Match: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/>
              <a:t>X-Mon-</a:t>
            </a:r>
            <a:r>
              <a:rPr lang="fr-FR" dirty="0" err="1"/>
              <a:t>Entete</a:t>
            </a:r>
            <a:r>
              <a:rPr lang="fr-FR" dirty="0"/>
              <a:t>: </a:t>
            </a:r>
            <a:r>
              <a:rPr lang="fr-FR" dirty="0" err="1"/>
              <a:t>asdfasdfadfs</a:t>
            </a:r>
            <a:endParaRPr lang="fr-FR" dirty="0"/>
          </a:p>
          <a:p>
            <a:endParaRPr lang="fr-FR" dirty="0"/>
          </a:p>
          <a:p>
            <a:r>
              <a:rPr lang="fr-FR" dirty="0"/>
              <a:t>1234123412</a:t>
            </a:r>
          </a:p>
          <a:p>
            <a:r>
              <a:rPr lang="fr-FR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6D8D6-13E0-4FCB-8A7B-C07304B77F33}"/>
              </a:ext>
            </a:extLst>
          </p:cNvPr>
          <p:cNvSpPr txBox="1"/>
          <p:nvPr/>
        </p:nvSpPr>
        <p:spPr>
          <a:xfrm>
            <a:off x="6140080" y="3616246"/>
            <a:ext cx="3827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HTTP/1.1 304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=utf-8</a:t>
            </a:r>
          </a:p>
          <a:p>
            <a:r>
              <a:rPr lang="fr-FR" dirty="0"/>
              <a:t>X-</a:t>
            </a:r>
            <a:r>
              <a:rPr lang="fr-FR" dirty="0" err="1"/>
              <a:t>Powered</a:t>
            </a:r>
            <a:r>
              <a:rPr lang="fr-FR" dirty="0"/>
              <a:t>-By: express</a:t>
            </a:r>
          </a:p>
        </p:txBody>
      </p:sp>
    </p:spTree>
    <p:extLst>
      <p:ext uri="{BB962C8B-B14F-4D97-AF65-F5344CB8AC3E}">
        <p14:creationId xmlns:p14="http://schemas.microsoft.com/office/powerpoint/2010/main" val="287714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C97A-6D45-4E8A-BB52-EDABA47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6FEE-BCCA-4A37-A530-9F53E269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Talend API Tester</a:t>
            </a:r>
          </a:p>
        </p:txBody>
      </p:sp>
    </p:spTree>
    <p:extLst>
      <p:ext uri="{BB962C8B-B14F-4D97-AF65-F5344CB8AC3E}">
        <p14:creationId xmlns:p14="http://schemas.microsoft.com/office/powerpoint/2010/main" val="419574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14DB-3B30-4DB0-BF48-71930BD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0EFE-96F2-4A50-A1AA-1FF7523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/>
              <a:t>kebab-case, spinal-case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</p:txBody>
      </p:sp>
    </p:spTree>
    <p:extLst>
      <p:ext uri="{BB962C8B-B14F-4D97-AF65-F5344CB8AC3E}">
        <p14:creationId xmlns:p14="http://schemas.microsoft.com/office/powerpoint/2010/main" val="2397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B91-9142-4B94-964A-B73B979F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470B-B418-45E6-B6C7-92961D3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 @</a:t>
            </a:r>
            <a:r>
              <a:rPr lang="fr-FR" dirty="0" err="1"/>
              <a:t>angular</a:t>
            </a:r>
            <a:r>
              <a:rPr lang="fr-FR" dirty="0"/>
              <a:t>/cli –g</a:t>
            </a:r>
          </a:p>
          <a:p>
            <a:r>
              <a:rPr lang="fr-FR" dirty="0" err="1"/>
              <a:t>ng</a:t>
            </a:r>
            <a:r>
              <a:rPr lang="fr-FR" dirty="0"/>
              <a:t> new front</a:t>
            </a:r>
          </a:p>
          <a:p>
            <a:pPr lvl="1"/>
            <a:r>
              <a:rPr lang="fr-FR" dirty="0"/>
              <a:t>SCSS et </a:t>
            </a:r>
            <a:r>
              <a:rPr lang="fr-FR" dirty="0" err="1"/>
              <a:t>Routing</a:t>
            </a:r>
            <a:endParaRPr lang="fr-FR" dirty="0"/>
          </a:p>
          <a:p>
            <a:r>
              <a:rPr lang="fr-FR" dirty="0" err="1"/>
              <a:t>ng</a:t>
            </a:r>
            <a:r>
              <a:rPr lang="fr-FR" dirty="0"/>
              <a:t> serve</a:t>
            </a:r>
          </a:p>
          <a:p>
            <a:pPr lvl="1"/>
            <a:r>
              <a:rPr lang="fr-FR" dirty="0"/>
              <a:t>lancé avec </a:t>
            </a:r>
            <a:r>
              <a:rPr lang="fr-FR" dirty="0" err="1"/>
              <a:t>npm</a:t>
            </a:r>
            <a:r>
              <a:rPr lang="fr-F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49761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AC59-BF7A-4C2D-A077-61D3E31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9D79-6C40-4DF1-AF53-2F4CA7AF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(@</a:t>
            </a:r>
            <a:r>
              <a:rPr lang="fr-FR" dirty="0" err="1"/>
              <a:t>NgModule</a:t>
            </a:r>
            <a:r>
              <a:rPr lang="fr-FR" dirty="0"/>
              <a:t>) : ensemble de composants, de directives, de pipes et de services</a:t>
            </a:r>
          </a:p>
          <a:p>
            <a:r>
              <a:rPr lang="fr-FR" dirty="0"/>
              <a:t>Composant (@Component) : intelligent, communicatif, visuel</a:t>
            </a:r>
          </a:p>
          <a:p>
            <a:r>
              <a:rPr lang="fr-FR" dirty="0"/>
              <a:t>Directive (@Directive) : 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30787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F6C-80D5-4DE5-BE15-D85D1E5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474C4-3BC1-4BEB-AF32-29C3B12B376E}"/>
              </a:ext>
            </a:extLst>
          </p:cNvPr>
          <p:cNvSpPr/>
          <p:nvPr/>
        </p:nvSpPr>
        <p:spPr>
          <a:xfrm>
            <a:off x="4746609" y="1433632"/>
            <a:ext cx="2499666" cy="147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8B78-9C6B-4110-B736-2B9FD4149F1B}"/>
              </a:ext>
            </a:extLst>
          </p:cNvPr>
          <p:cNvSpPr/>
          <p:nvPr/>
        </p:nvSpPr>
        <p:spPr>
          <a:xfrm>
            <a:off x="3620840" y="3335952"/>
            <a:ext cx="2959164" cy="1810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E79D26-5012-4720-8B36-4AC4CD1A744C}"/>
              </a:ext>
            </a:extLst>
          </p:cNvPr>
          <p:cNvSpPr/>
          <p:nvPr/>
        </p:nvSpPr>
        <p:spPr>
          <a:xfrm>
            <a:off x="4057363" y="3593270"/>
            <a:ext cx="753576" cy="4778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0D201A-BEF6-4A0E-9110-82FD6D7DA1B7}"/>
              </a:ext>
            </a:extLst>
          </p:cNvPr>
          <p:cNvSpPr/>
          <p:nvPr/>
        </p:nvSpPr>
        <p:spPr>
          <a:xfrm>
            <a:off x="5366931" y="3841399"/>
            <a:ext cx="790335" cy="477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8139B88-ACE0-4F3C-BE23-3B3CFEAB6E48}"/>
              </a:ext>
            </a:extLst>
          </p:cNvPr>
          <p:cNvSpPr/>
          <p:nvPr/>
        </p:nvSpPr>
        <p:spPr>
          <a:xfrm>
            <a:off x="4057363" y="4277922"/>
            <a:ext cx="822500" cy="643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39FE8-741A-4C5F-A677-EB0BA843F254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7246275" y="2168828"/>
            <a:ext cx="2380197" cy="56518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FAC39-C378-4AFC-AAE9-8394A96B3BB5}"/>
              </a:ext>
            </a:extLst>
          </p:cNvPr>
          <p:cNvSpPr/>
          <p:nvPr/>
        </p:nvSpPr>
        <p:spPr>
          <a:xfrm>
            <a:off x="9626472" y="2411858"/>
            <a:ext cx="1255194" cy="80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Autre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4B6A-1AB2-41C4-9E12-8022BD673EF7}"/>
              </a:ext>
            </a:extLst>
          </p:cNvPr>
          <p:cNvSpPr txBox="1"/>
          <p:nvPr/>
        </p:nvSpPr>
        <p:spPr>
          <a:xfrm>
            <a:off x="8032016" y="194826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211679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C5-591E-4DD6-9E9E-A4176486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AD0C21-755A-4465-98CB-F9FC4E41346D}"/>
              </a:ext>
            </a:extLst>
          </p:cNvPr>
          <p:cNvSpPr/>
          <p:nvPr/>
        </p:nvSpPr>
        <p:spPr>
          <a:xfrm>
            <a:off x="5270436" y="1355518"/>
            <a:ext cx="2747795" cy="13693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CAC19-66CC-44A7-A0EF-EFD706E03BDA}"/>
              </a:ext>
            </a:extLst>
          </p:cNvPr>
          <p:cNvSpPr/>
          <p:nvPr/>
        </p:nvSpPr>
        <p:spPr>
          <a:xfrm>
            <a:off x="2931594" y="3556511"/>
            <a:ext cx="1879345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7932A-A770-41C0-98A7-14635CE9A99C}"/>
              </a:ext>
            </a:extLst>
          </p:cNvPr>
          <p:cNvSpPr/>
          <p:nvPr/>
        </p:nvSpPr>
        <p:spPr>
          <a:xfrm>
            <a:off x="5601274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5CB99-E7AB-41B6-860D-E3D27031A0FA}"/>
              </a:ext>
            </a:extLst>
          </p:cNvPr>
          <p:cNvSpPr/>
          <p:nvPr/>
        </p:nvSpPr>
        <p:spPr>
          <a:xfrm>
            <a:off x="8437139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Communiquer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2A27E-E9FD-45E5-A0E4-1C7B4119A989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3871267" y="2524290"/>
            <a:ext cx="1801574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1B32E2-BC5F-42C8-AB95-5B9DC9F447B8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6584599" y="2724820"/>
            <a:ext cx="59735" cy="831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C98B7-0E4D-4619-854E-A5559FCACE08}"/>
              </a:ext>
            </a:extLst>
          </p:cNvPr>
          <p:cNvCxnSpPr>
            <a:stCxn id="7" idx="0"/>
            <a:endCxn id="4" idx="5"/>
          </p:cNvCxnSpPr>
          <p:nvPr/>
        </p:nvCxnSpPr>
        <p:spPr>
          <a:xfrm flipH="1" flipV="1">
            <a:off x="7615826" y="2524290"/>
            <a:ext cx="1804638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FCE04-8CD1-4E94-AA10-D1F310FA7257}"/>
              </a:ext>
            </a:extLst>
          </p:cNvPr>
          <p:cNvSpPr txBox="1"/>
          <p:nvPr/>
        </p:nvSpPr>
        <p:spPr>
          <a:xfrm>
            <a:off x="3675980" y="4953383"/>
            <a:ext cx="61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</a:t>
            </a:r>
          </a:p>
          <a:p>
            <a:r>
              <a:rPr lang="fr-FR" dirty="0" err="1"/>
              <a:t>css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26C48-3501-4678-B802-EBBEBA9D6D13}"/>
              </a:ext>
            </a:extLst>
          </p:cNvPr>
          <p:cNvSpPr txBox="1"/>
          <p:nvPr/>
        </p:nvSpPr>
        <p:spPr>
          <a:xfrm>
            <a:off x="6157266" y="4953383"/>
            <a:ext cx="155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</a:t>
            </a:r>
          </a:p>
          <a:p>
            <a:r>
              <a:rPr lang="fr-FR" dirty="0"/>
              <a:t> - attributs</a:t>
            </a:r>
          </a:p>
          <a:p>
            <a:r>
              <a:rPr lang="fr-FR" dirty="0"/>
              <a:t> - </a:t>
            </a:r>
            <a:r>
              <a:rPr lang="fr-FR" dirty="0" err="1"/>
              <a:t>methodes</a:t>
            </a:r>
            <a:endParaRPr lang="fr-FR" dirty="0"/>
          </a:p>
          <a:p>
            <a:r>
              <a:rPr lang="fr-FR" dirty="0"/>
              <a:t> - constructeur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14B80-E8CB-43CD-8DC2-4A04DA7A1B82}"/>
              </a:ext>
            </a:extLst>
          </p:cNvPr>
          <p:cNvSpPr txBox="1"/>
          <p:nvPr/>
        </p:nvSpPr>
        <p:spPr>
          <a:xfrm>
            <a:off x="8928036" y="5049877"/>
            <a:ext cx="223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:</a:t>
            </a:r>
          </a:p>
          <a:p>
            <a:r>
              <a:rPr lang="fr-FR" dirty="0"/>
              <a:t> - output : </a:t>
            </a:r>
            <a:r>
              <a:rPr lang="fr-FR" dirty="0" err="1"/>
              <a:t>evenement</a:t>
            </a:r>
            <a:endParaRPr lang="fr-FR" dirty="0"/>
          </a:p>
          <a:p>
            <a:r>
              <a:rPr lang="fr-FR" dirty="0"/>
              <a:t> - input</a:t>
            </a:r>
          </a:p>
        </p:txBody>
      </p:sp>
    </p:spTree>
    <p:extLst>
      <p:ext uri="{BB962C8B-B14F-4D97-AF65-F5344CB8AC3E}">
        <p14:creationId xmlns:p14="http://schemas.microsoft.com/office/powerpoint/2010/main" val="149869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C5-591E-4DD6-9E9E-A4176486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AD0C21-755A-4465-98CB-F9FC4E41346D}"/>
              </a:ext>
            </a:extLst>
          </p:cNvPr>
          <p:cNvSpPr/>
          <p:nvPr/>
        </p:nvSpPr>
        <p:spPr>
          <a:xfrm>
            <a:off x="5270436" y="1355518"/>
            <a:ext cx="2747795" cy="13693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CAC19-66CC-44A7-A0EF-EFD706E03BDA}"/>
              </a:ext>
            </a:extLst>
          </p:cNvPr>
          <p:cNvSpPr/>
          <p:nvPr/>
        </p:nvSpPr>
        <p:spPr>
          <a:xfrm>
            <a:off x="2931594" y="3556511"/>
            <a:ext cx="1879345" cy="1024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7932A-A770-41C0-98A7-14635CE9A99C}"/>
              </a:ext>
            </a:extLst>
          </p:cNvPr>
          <p:cNvSpPr/>
          <p:nvPr/>
        </p:nvSpPr>
        <p:spPr>
          <a:xfrm>
            <a:off x="5601274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5CB99-E7AB-41B6-860D-E3D27031A0FA}"/>
              </a:ext>
            </a:extLst>
          </p:cNvPr>
          <p:cNvSpPr/>
          <p:nvPr/>
        </p:nvSpPr>
        <p:spPr>
          <a:xfrm>
            <a:off x="8437139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Communiquer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2A27E-E9FD-45E5-A0E4-1C7B4119A989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3871267" y="2524290"/>
            <a:ext cx="1801574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1B32E2-BC5F-42C8-AB95-5B9DC9F447B8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6584599" y="2724820"/>
            <a:ext cx="59735" cy="831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C98B7-0E4D-4619-854E-A5559FCACE08}"/>
              </a:ext>
            </a:extLst>
          </p:cNvPr>
          <p:cNvCxnSpPr>
            <a:stCxn id="7" idx="0"/>
            <a:endCxn id="4" idx="5"/>
          </p:cNvCxnSpPr>
          <p:nvPr/>
        </p:nvCxnSpPr>
        <p:spPr>
          <a:xfrm flipH="1" flipV="1">
            <a:off x="7615826" y="2524290"/>
            <a:ext cx="1804638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FCE04-8CD1-4E94-AA10-D1F310FA7257}"/>
              </a:ext>
            </a:extLst>
          </p:cNvPr>
          <p:cNvSpPr txBox="1"/>
          <p:nvPr/>
        </p:nvSpPr>
        <p:spPr>
          <a:xfrm>
            <a:off x="3675980" y="4953383"/>
            <a:ext cx="61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</a:t>
            </a:r>
          </a:p>
          <a:p>
            <a:r>
              <a:rPr lang="fr-FR" dirty="0" err="1"/>
              <a:t>css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26C48-3501-4678-B802-EBBEBA9D6D13}"/>
              </a:ext>
            </a:extLst>
          </p:cNvPr>
          <p:cNvSpPr txBox="1"/>
          <p:nvPr/>
        </p:nvSpPr>
        <p:spPr>
          <a:xfrm>
            <a:off x="6157266" y="4953383"/>
            <a:ext cx="155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</a:t>
            </a:r>
          </a:p>
          <a:p>
            <a:r>
              <a:rPr lang="fr-FR" dirty="0"/>
              <a:t> - attributs</a:t>
            </a:r>
          </a:p>
          <a:p>
            <a:r>
              <a:rPr lang="fr-FR" dirty="0"/>
              <a:t> - </a:t>
            </a:r>
            <a:r>
              <a:rPr lang="fr-FR" dirty="0" err="1"/>
              <a:t>methodes</a:t>
            </a:r>
            <a:endParaRPr lang="fr-FR" dirty="0"/>
          </a:p>
          <a:p>
            <a:r>
              <a:rPr lang="fr-FR" dirty="0"/>
              <a:t> - constructeur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14B80-E8CB-43CD-8DC2-4A04DA7A1B82}"/>
              </a:ext>
            </a:extLst>
          </p:cNvPr>
          <p:cNvSpPr txBox="1"/>
          <p:nvPr/>
        </p:nvSpPr>
        <p:spPr>
          <a:xfrm>
            <a:off x="8928036" y="5049877"/>
            <a:ext cx="223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:</a:t>
            </a:r>
          </a:p>
          <a:p>
            <a:r>
              <a:rPr lang="fr-FR" dirty="0"/>
              <a:t> - output : </a:t>
            </a:r>
            <a:r>
              <a:rPr lang="fr-FR" dirty="0" err="1"/>
              <a:t>evenement</a:t>
            </a:r>
            <a:endParaRPr lang="fr-FR" dirty="0"/>
          </a:p>
          <a:p>
            <a:r>
              <a:rPr lang="fr-FR" dirty="0"/>
              <a:t> - input</a:t>
            </a:r>
          </a:p>
        </p:txBody>
      </p:sp>
    </p:spTree>
    <p:extLst>
      <p:ext uri="{BB962C8B-B14F-4D97-AF65-F5344CB8AC3E}">
        <p14:creationId xmlns:p14="http://schemas.microsoft.com/office/powerpoint/2010/main" val="51241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BFE-E4E7-4F3D-A4B1-D0680BF8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8414-D0D1-44D8-8737-564DB3F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(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…), </a:t>
            </a:r>
            <a:r>
              <a:rPr lang="fr-FR" b="1" dirty="0" err="1"/>
              <a:t>VSCode</a:t>
            </a:r>
            <a:endParaRPr lang="fr-FR" b="1" dirty="0"/>
          </a:p>
          <a:p>
            <a:r>
              <a:rPr lang="fr-FR" dirty="0"/>
              <a:t>Navigateur : </a:t>
            </a:r>
            <a:r>
              <a:rPr lang="fr-FR" b="1" dirty="0"/>
              <a:t>Chrome</a:t>
            </a:r>
            <a:r>
              <a:rPr lang="fr-FR" dirty="0"/>
              <a:t>, Edge, Firefox, IE (</a:t>
            </a:r>
            <a:r>
              <a:rPr lang="fr-FR" dirty="0" err="1"/>
              <a:t>browserlist</a:t>
            </a:r>
            <a:r>
              <a:rPr lang="fr-FR" dirty="0"/>
              <a:t>) – version</a:t>
            </a:r>
          </a:p>
          <a:p>
            <a:r>
              <a:rPr lang="fr-FR" b="1" dirty="0" err="1"/>
              <a:t>Nodejs</a:t>
            </a:r>
            <a:r>
              <a:rPr lang="fr-FR" dirty="0"/>
              <a:t> :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+ tous les paquets </a:t>
            </a:r>
            <a:r>
              <a:rPr lang="fr-FR" dirty="0" err="1"/>
              <a:t>node</a:t>
            </a:r>
            <a:r>
              <a:rPr lang="fr-FR" dirty="0"/>
              <a:t> (dont @</a:t>
            </a:r>
            <a:r>
              <a:rPr lang="fr-FR" dirty="0" err="1"/>
              <a:t>angular</a:t>
            </a:r>
            <a:r>
              <a:rPr lang="fr-FR" dirty="0"/>
              <a:t>/cli, etc.)</a:t>
            </a:r>
          </a:p>
          <a:p>
            <a:r>
              <a:rPr lang="fr-FR" b="1" dirty="0"/>
              <a:t>NVM</a:t>
            </a:r>
            <a:r>
              <a:rPr lang="fr-FR" dirty="0"/>
              <a:t> : Permet de changer facilement de version </a:t>
            </a:r>
            <a:r>
              <a:rPr lang="fr-FR" dirty="0" err="1"/>
              <a:t>nodejs</a:t>
            </a:r>
            <a:r>
              <a:rPr lang="fr-FR" dirty="0"/>
              <a:t>.</a:t>
            </a:r>
          </a:p>
          <a:p>
            <a:r>
              <a:rPr lang="fr-FR" dirty="0"/>
              <a:t>Gestionnaire de version : </a:t>
            </a:r>
            <a:r>
              <a:rPr lang="fr-FR" b="1" dirty="0"/>
              <a:t>Git</a:t>
            </a:r>
            <a:r>
              <a:rPr lang="fr-FR" dirty="0"/>
              <a:t>, Mercurial, TFS, SVN, </a:t>
            </a:r>
            <a:r>
              <a:rPr lang="fr-FR" dirty="0" err="1"/>
              <a:t>Clearcase</a:t>
            </a:r>
            <a:r>
              <a:rPr lang="fr-FR" dirty="0"/>
              <a:t>, CVS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71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99C2-D87A-4B91-8468-93B41245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94C-2971-4FA4-B7FE-1A38B992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g m </a:t>
            </a:r>
            <a:r>
              <a:rPr lang="fr-FR" dirty="0" err="1"/>
              <a:t>layout</a:t>
            </a:r>
            <a:r>
              <a:rPr lang="fr-FR" dirty="0"/>
              <a:t> –m app</a:t>
            </a:r>
          </a:p>
          <a:p>
            <a:r>
              <a:rPr lang="fr-FR" dirty="0" err="1"/>
              <a:t>ng</a:t>
            </a:r>
            <a:r>
              <a:rPr lang="fr-FR" dirty="0"/>
              <a:t> g c </a:t>
            </a:r>
            <a:r>
              <a:rPr lang="fr-FR" dirty="0" err="1"/>
              <a:t>layout</a:t>
            </a:r>
            <a:r>
              <a:rPr lang="fr-FR" dirty="0"/>
              <a:t>/header –export</a:t>
            </a:r>
          </a:p>
          <a:p>
            <a:r>
              <a:rPr lang="en-US" dirty="0"/>
              <a:t>ng g m stock --route stock -m app</a:t>
            </a:r>
          </a:p>
          <a:p>
            <a:r>
              <a:rPr lang="fr-FR" dirty="0" err="1"/>
              <a:t>ng</a:t>
            </a:r>
            <a:r>
              <a:rPr lang="fr-FR" dirty="0"/>
              <a:t> g i interfaces/article</a:t>
            </a:r>
          </a:p>
        </p:txBody>
      </p:sp>
    </p:spTree>
    <p:extLst>
      <p:ext uri="{BB962C8B-B14F-4D97-AF65-F5344CB8AC3E}">
        <p14:creationId xmlns:p14="http://schemas.microsoft.com/office/powerpoint/2010/main" val="106562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6603743" y="381000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6603743" y="4626374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6267545" y="346614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H="1" flipV="1">
            <a:off x="4794857" y="1860965"/>
            <a:ext cx="2511918" cy="1949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1808886" cy="3116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893B0-43D5-45B9-A276-D53FB2641987}"/>
              </a:ext>
            </a:extLst>
          </p:cNvPr>
          <p:cNvSpPr/>
          <p:nvPr/>
        </p:nvSpPr>
        <p:spPr>
          <a:xfrm>
            <a:off x="7595492" y="4268732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1A9E3-1974-4D96-83DC-7E851EB5C520}"/>
              </a:ext>
            </a:extLst>
          </p:cNvPr>
          <p:cNvSpPr/>
          <p:nvPr/>
        </p:nvSpPr>
        <p:spPr>
          <a:xfrm>
            <a:off x="8605616" y="1952481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D69B5-74F4-4E7B-9513-05962F72D0CA}"/>
              </a:ext>
            </a:extLst>
          </p:cNvPr>
          <p:cNvSpPr/>
          <p:nvPr/>
        </p:nvSpPr>
        <p:spPr>
          <a:xfrm>
            <a:off x="515018" y="4143135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4F4DE2-E352-4C12-9C0F-4585DF06E081}"/>
              </a:ext>
            </a:extLst>
          </p:cNvPr>
          <p:cNvSpPr/>
          <p:nvPr/>
        </p:nvSpPr>
        <p:spPr>
          <a:xfrm>
            <a:off x="339645" y="1945972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D738B-25F6-4A88-B0E5-828B539EFC3C}"/>
              </a:ext>
            </a:extLst>
          </p:cNvPr>
          <p:cNvCxnSpPr>
            <a:stCxn id="28" idx="2"/>
          </p:cNvCxnSpPr>
          <p:nvPr/>
        </p:nvCxnSpPr>
        <p:spPr>
          <a:xfrm>
            <a:off x="1097817" y="2649003"/>
            <a:ext cx="1089391" cy="692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4C283-45AC-4B01-A45A-59EAF29F5A49}"/>
              </a:ext>
            </a:extLst>
          </p:cNvPr>
          <p:cNvCxnSpPr/>
          <p:nvPr/>
        </p:nvCxnSpPr>
        <p:spPr>
          <a:xfrm>
            <a:off x="886830" y="2671977"/>
            <a:ext cx="969158" cy="2465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1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B3DF7A8-F794-4380-BF60-62753A007426}"/>
              </a:ext>
            </a:extLst>
          </p:cNvPr>
          <p:cNvSpPr/>
          <p:nvPr/>
        </p:nvSpPr>
        <p:spPr>
          <a:xfrm>
            <a:off x="4268732" y="4328466"/>
            <a:ext cx="5109612" cy="2421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8176756" y="2608315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8118727" y="3355148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7273592" y="28917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cxnSpLocks/>
          </p:cNvCxnSpPr>
          <p:nvPr/>
        </p:nvCxnSpPr>
        <p:spPr>
          <a:xfrm flipH="1" flipV="1">
            <a:off x="5207643" y="1713009"/>
            <a:ext cx="3281574" cy="1086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3323870" cy="184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573FD-727F-4024-B3D6-5B3286B3B801}"/>
              </a:ext>
            </a:extLst>
          </p:cNvPr>
          <p:cNvSpPr/>
          <p:nvPr/>
        </p:nvSpPr>
        <p:spPr>
          <a:xfrm>
            <a:off x="4818983" y="4561327"/>
            <a:ext cx="1162528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C8F60-9798-4352-9E23-14EE0EE70357}"/>
              </a:ext>
            </a:extLst>
          </p:cNvPr>
          <p:cNvSpPr/>
          <p:nvPr/>
        </p:nvSpPr>
        <p:spPr>
          <a:xfrm>
            <a:off x="7392721" y="5045282"/>
            <a:ext cx="1452013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60913-C1A8-41DD-8675-B985039E9857}"/>
              </a:ext>
            </a:extLst>
          </p:cNvPr>
          <p:cNvCxnSpPr>
            <a:stCxn id="31" idx="1"/>
            <a:endCxn id="15" idx="3"/>
          </p:cNvCxnSpPr>
          <p:nvPr/>
        </p:nvCxnSpPr>
        <p:spPr>
          <a:xfrm flipH="1" flipV="1">
            <a:off x="5981511" y="4885273"/>
            <a:ext cx="1411210" cy="4839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1C93CFB-0D78-4A64-AF87-7622C94EA16B}"/>
              </a:ext>
            </a:extLst>
          </p:cNvPr>
          <p:cNvSpPr/>
          <p:nvPr/>
        </p:nvSpPr>
        <p:spPr>
          <a:xfrm>
            <a:off x="4642076" y="5875442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2908B-E49A-441A-8547-F178D2E91F72}"/>
              </a:ext>
            </a:extLst>
          </p:cNvPr>
          <p:cNvCxnSpPr>
            <a:stCxn id="36" idx="0"/>
            <a:endCxn id="15" idx="2"/>
          </p:cNvCxnSpPr>
          <p:nvPr/>
        </p:nvCxnSpPr>
        <p:spPr>
          <a:xfrm flipV="1">
            <a:off x="5400247" y="5209219"/>
            <a:ext cx="0" cy="666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F5456B-7439-4885-B52E-BE09577D0C02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5400247" y="1832629"/>
            <a:ext cx="2195245" cy="272869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6C4C28-5A25-4BC7-AEF8-4672989DBDEA}"/>
              </a:ext>
            </a:extLst>
          </p:cNvPr>
          <p:cNvSpPr/>
          <p:nvPr/>
        </p:nvSpPr>
        <p:spPr>
          <a:xfrm>
            <a:off x="6262191" y="5849403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4E6EC-1F1F-4EC9-8BF8-9DA460D82898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400247" y="5209219"/>
            <a:ext cx="1620115" cy="640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E3ACFF-CD2C-4F51-8611-5EC52C829833}"/>
              </a:ext>
            </a:extLst>
          </p:cNvPr>
          <p:cNvCxnSpPr>
            <a:cxnSpLocks/>
            <a:stCxn id="59" idx="3"/>
            <a:endCxn id="15" idx="1"/>
          </p:cNvCxnSpPr>
          <p:nvPr/>
        </p:nvCxnSpPr>
        <p:spPr>
          <a:xfrm flipV="1">
            <a:off x="2063731" y="4885273"/>
            <a:ext cx="2755252" cy="140366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E9DCF26-FCD1-42F4-986B-36AB150DA2D0}"/>
              </a:ext>
            </a:extLst>
          </p:cNvPr>
          <p:cNvSpPr/>
          <p:nvPr/>
        </p:nvSpPr>
        <p:spPr>
          <a:xfrm>
            <a:off x="216159" y="5974186"/>
            <a:ext cx="1847572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FontAwesome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10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200B-2BD9-4068-B2BF-1869996F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B452-8BFE-4D66-BA81-09141C8F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&lt;router-</a:t>
            </a:r>
            <a:r>
              <a:rPr lang="fr-FR" dirty="0" err="1"/>
              <a:t>outlet</a:t>
            </a:r>
            <a:r>
              <a:rPr lang="fr-FR" dirty="0"/>
              <a:t>&gt;&lt;/router-</a:t>
            </a:r>
            <a:r>
              <a:rPr lang="fr-FR" dirty="0" err="1"/>
              <a:t>outlet</a:t>
            </a:r>
            <a:r>
              <a:rPr lang="fr-FR" dirty="0"/>
              <a:t>&gt; : directive </a:t>
            </a:r>
            <a:r>
              <a:rPr lang="fr-FR" dirty="0" err="1"/>
              <a:t>element</a:t>
            </a:r>
            <a:endParaRPr lang="fr-FR" dirty="0"/>
          </a:p>
          <a:p>
            <a:r>
              <a:rPr lang="fr-FR" dirty="0" err="1"/>
              <a:t>routerLink</a:t>
            </a:r>
            <a:r>
              <a:rPr lang="fr-FR" dirty="0"/>
              <a:t> : directive attribut</a:t>
            </a:r>
          </a:p>
          <a:p>
            <a:r>
              <a:rPr lang="fr-FR" dirty="0"/>
              <a:t>*</a:t>
            </a:r>
            <a:r>
              <a:rPr lang="fr-FR" dirty="0" err="1"/>
              <a:t>ngFor</a:t>
            </a:r>
            <a:r>
              <a:rPr lang="fr-FR" dirty="0"/>
              <a:t> : directive structurelle (=qui manipule un </a:t>
            </a:r>
            <a:r>
              <a:rPr lang="fr-FR" dirty="0" err="1"/>
              <a:t>template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46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A7C-7D89-4DE3-9C4F-162A268A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 Annexe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1BE2-2699-493B-AE5C-8A5B7DFF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https://angular.io/</a:t>
            </a:r>
          </a:p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/>
              <a:t>CSS Flex : </a:t>
            </a:r>
            <a:r>
              <a:rPr lang="fr-FR" dirty="0">
                <a:hlinkClick r:id="rId3"/>
              </a:rPr>
              <a:t>https://css-tricks.com/snippets/css/a-guide-to-flexbox/</a:t>
            </a:r>
            <a:endParaRPr lang="fr-FR" dirty="0"/>
          </a:p>
          <a:p>
            <a:r>
              <a:rPr lang="fr-FR" dirty="0"/>
              <a:t>CSS Flex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Grid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https://css-tricks.com/snippets/css/complete-guide-grid/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CSS diner </a:t>
            </a:r>
            <a:r>
              <a:rPr lang="fr-FR" dirty="0" err="1"/>
              <a:t>game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99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B86B8-C75F-4D67-A7F0-87FB7953BAC6}"/>
              </a:ext>
            </a:extLst>
          </p:cNvPr>
          <p:cNvSpPr/>
          <p:nvPr/>
        </p:nvSpPr>
        <p:spPr>
          <a:xfrm>
            <a:off x="174609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B48B1-7701-4B7E-B553-1074232013A9}"/>
              </a:ext>
            </a:extLst>
          </p:cNvPr>
          <p:cNvSpPr/>
          <p:nvPr/>
        </p:nvSpPr>
        <p:spPr>
          <a:xfrm>
            <a:off x="174609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A8200-782B-4DB9-97C1-E9F82C2EBBBA}"/>
              </a:ext>
            </a:extLst>
          </p:cNvPr>
          <p:cNvSpPr/>
          <p:nvPr/>
        </p:nvSpPr>
        <p:spPr>
          <a:xfrm>
            <a:off x="174609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C291C-4987-409B-93C9-DB87381E922E}"/>
              </a:ext>
            </a:extLst>
          </p:cNvPr>
          <p:cNvSpPr/>
          <p:nvPr/>
        </p:nvSpPr>
        <p:spPr>
          <a:xfrm>
            <a:off x="312458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B970B-EE13-4482-975D-138D7E5D1680}"/>
              </a:ext>
            </a:extLst>
          </p:cNvPr>
          <p:cNvSpPr txBox="1"/>
          <p:nvPr/>
        </p:nvSpPr>
        <p:spPr>
          <a:xfrm>
            <a:off x="628181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67437-F3F2-4E0B-B58D-9B723F24362F}"/>
              </a:ext>
            </a:extLst>
          </p:cNvPr>
          <p:cNvSpPr/>
          <p:nvPr/>
        </p:nvSpPr>
        <p:spPr>
          <a:xfrm>
            <a:off x="1084414" y="2450270"/>
            <a:ext cx="1396872" cy="39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943A4-D361-41A9-BAEC-4FE33908F44C}"/>
              </a:ext>
            </a:extLst>
          </p:cNvPr>
          <p:cNvSpPr txBox="1"/>
          <p:nvPr/>
        </p:nvSpPr>
        <p:spPr>
          <a:xfrm>
            <a:off x="179911" y="198962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efficacement votre stock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8EEB4-9924-40E6-922B-AAB52662FCC2}"/>
              </a:ext>
            </a:extLst>
          </p:cNvPr>
          <p:cNvSpPr/>
          <p:nvPr/>
        </p:nvSpPr>
        <p:spPr>
          <a:xfrm>
            <a:off x="3423256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79360-AA13-4B6D-883D-62A75471D799}"/>
              </a:ext>
            </a:extLst>
          </p:cNvPr>
          <p:cNvSpPr/>
          <p:nvPr/>
        </p:nvSpPr>
        <p:spPr>
          <a:xfrm>
            <a:off x="3423256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F5374-48E5-4F13-8A27-DCAA370C121D}"/>
              </a:ext>
            </a:extLst>
          </p:cNvPr>
          <p:cNvSpPr/>
          <p:nvPr/>
        </p:nvSpPr>
        <p:spPr>
          <a:xfrm>
            <a:off x="3423256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70745B-E5DC-4B49-B89F-F49E1E81641D}"/>
              </a:ext>
            </a:extLst>
          </p:cNvPr>
          <p:cNvSpPr/>
          <p:nvPr/>
        </p:nvSpPr>
        <p:spPr>
          <a:xfrm>
            <a:off x="3561105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A3E2F-C0CF-409C-9F00-C1E9E6EB3716}"/>
              </a:ext>
            </a:extLst>
          </p:cNvPr>
          <p:cNvSpPr txBox="1"/>
          <p:nvPr/>
        </p:nvSpPr>
        <p:spPr>
          <a:xfrm>
            <a:off x="3876828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71164-B88F-4D36-9C63-4B0BB9823A87}"/>
              </a:ext>
            </a:extLst>
          </p:cNvPr>
          <p:cNvSpPr txBox="1"/>
          <p:nvPr/>
        </p:nvSpPr>
        <p:spPr>
          <a:xfrm>
            <a:off x="4088761" y="1015489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A9011-07C8-475C-8453-C157A9754DBE}"/>
              </a:ext>
            </a:extLst>
          </p:cNvPr>
          <p:cNvSpPr txBox="1"/>
          <p:nvPr/>
        </p:nvSpPr>
        <p:spPr>
          <a:xfrm>
            <a:off x="3770176" y="1768393"/>
            <a:ext cx="248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a</a:t>
            </a:r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dsafsdf</a:t>
            </a:r>
            <a:r>
              <a:rPr lang="fr-FR" dirty="0"/>
              <a:t> </a:t>
            </a:r>
            <a:r>
              <a:rPr lang="fr-FR" dirty="0" err="1"/>
              <a:t>asd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76D41-8560-4E2A-A2C8-CEAF6E06D769}"/>
              </a:ext>
            </a:extLst>
          </p:cNvPr>
          <p:cNvSpPr/>
          <p:nvPr/>
        </p:nvSpPr>
        <p:spPr>
          <a:xfrm>
            <a:off x="6671903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D01FA-B962-4D32-A10C-6C310076BFDC}"/>
              </a:ext>
            </a:extLst>
          </p:cNvPr>
          <p:cNvSpPr/>
          <p:nvPr/>
        </p:nvSpPr>
        <p:spPr>
          <a:xfrm>
            <a:off x="6671903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B7976-A3E7-4399-A4E9-B87DE57B4DB0}"/>
              </a:ext>
            </a:extLst>
          </p:cNvPr>
          <p:cNvSpPr/>
          <p:nvPr/>
        </p:nvSpPr>
        <p:spPr>
          <a:xfrm>
            <a:off x="6671903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8D572-A06F-49F1-822C-44BEF451285B}"/>
              </a:ext>
            </a:extLst>
          </p:cNvPr>
          <p:cNvSpPr/>
          <p:nvPr/>
        </p:nvSpPr>
        <p:spPr>
          <a:xfrm>
            <a:off x="6809752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89814-7E9B-4F08-A86A-80150AF1A555}"/>
              </a:ext>
            </a:extLst>
          </p:cNvPr>
          <p:cNvSpPr txBox="1"/>
          <p:nvPr/>
        </p:nvSpPr>
        <p:spPr>
          <a:xfrm>
            <a:off x="7125475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EA51D-A19D-4455-99FC-12BB21DA4E3D}"/>
              </a:ext>
            </a:extLst>
          </p:cNvPr>
          <p:cNvSpPr txBox="1"/>
          <p:nvPr/>
        </p:nvSpPr>
        <p:spPr>
          <a:xfrm>
            <a:off x="7337408" y="101548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723564-76E1-498E-82C7-3769BA3A3D02}"/>
              </a:ext>
            </a:extLst>
          </p:cNvPr>
          <p:cNvSpPr/>
          <p:nvPr/>
        </p:nvSpPr>
        <p:spPr>
          <a:xfrm>
            <a:off x="6851108" y="1768392"/>
            <a:ext cx="2734010" cy="19443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778684-2315-4A20-AB60-6400DE51C569}"/>
              </a:ext>
            </a:extLst>
          </p:cNvPr>
          <p:cNvSpPr/>
          <p:nvPr/>
        </p:nvSpPr>
        <p:spPr>
          <a:xfrm>
            <a:off x="6851108" y="1384821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466600-2610-48B5-B013-FD95FB158182}"/>
              </a:ext>
            </a:extLst>
          </p:cNvPr>
          <p:cNvSpPr/>
          <p:nvPr/>
        </p:nvSpPr>
        <p:spPr>
          <a:xfrm>
            <a:off x="7364514" y="1380226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14013-C61F-450D-BACE-2257A8E16A5C}"/>
              </a:ext>
            </a:extLst>
          </p:cNvPr>
          <p:cNvSpPr/>
          <p:nvPr/>
        </p:nvSpPr>
        <p:spPr>
          <a:xfrm>
            <a:off x="7857406" y="1387009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E71AC-ABF5-461B-8A8C-8E3632A9EE8A}"/>
              </a:ext>
            </a:extLst>
          </p:cNvPr>
          <p:cNvSpPr/>
          <p:nvPr/>
        </p:nvSpPr>
        <p:spPr>
          <a:xfrm>
            <a:off x="6851108" y="1768392"/>
            <a:ext cx="2734010" cy="409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5F7ED-2D59-4424-8FF6-2D1E8EFB0D3E}"/>
              </a:ext>
            </a:extLst>
          </p:cNvPr>
          <p:cNvSpPr/>
          <p:nvPr/>
        </p:nvSpPr>
        <p:spPr>
          <a:xfrm>
            <a:off x="6851108" y="2669680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E88DA-326C-4B2B-A939-BA3FD56C6D48}"/>
              </a:ext>
            </a:extLst>
          </p:cNvPr>
          <p:cNvSpPr/>
          <p:nvPr/>
        </p:nvSpPr>
        <p:spPr>
          <a:xfrm>
            <a:off x="6860297" y="3524925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7CCC3-2892-4A3F-B876-DFDCCCBF1630}"/>
              </a:ext>
            </a:extLst>
          </p:cNvPr>
          <p:cNvSpPr txBox="1"/>
          <p:nvPr/>
        </p:nvSpPr>
        <p:spPr>
          <a:xfrm>
            <a:off x="6898820" y="178853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98BE36-7913-43C1-86A9-B5A339C7EC85}"/>
              </a:ext>
            </a:extLst>
          </p:cNvPr>
          <p:cNvSpPr txBox="1"/>
          <p:nvPr/>
        </p:nvSpPr>
        <p:spPr>
          <a:xfrm>
            <a:off x="7857406" y="17751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05E9F-E066-4A22-B75F-6408ED7F5F21}"/>
              </a:ext>
            </a:extLst>
          </p:cNvPr>
          <p:cNvSpPr txBox="1"/>
          <p:nvPr/>
        </p:nvSpPr>
        <p:spPr>
          <a:xfrm>
            <a:off x="8572335" y="1768392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</p:spTree>
    <p:extLst>
      <p:ext uri="{BB962C8B-B14F-4D97-AF65-F5344CB8AC3E}">
        <p14:creationId xmlns:p14="http://schemas.microsoft.com/office/powerpoint/2010/main" val="1490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CEFF4-1DDB-4744-A5EC-6EA0444BD020}"/>
              </a:ext>
            </a:extLst>
          </p:cNvPr>
          <p:cNvSpPr/>
          <p:nvPr/>
        </p:nvSpPr>
        <p:spPr>
          <a:xfrm>
            <a:off x="4204401" y="873045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ACFB3-789A-4FC3-95C5-E73B7E1F0855}"/>
              </a:ext>
            </a:extLst>
          </p:cNvPr>
          <p:cNvSpPr/>
          <p:nvPr/>
        </p:nvSpPr>
        <p:spPr>
          <a:xfrm>
            <a:off x="4204401" y="873045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C6AA-9D84-4731-9D07-A8C2182876E2}"/>
              </a:ext>
            </a:extLst>
          </p:cNvPr>
          <p:cNvSpPr/>
          <p:nvPr/>
        </p:nvSpPr>
        <p:spPr>
          <a:xfrm>
            <a:off x="4204401" y="5440450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545DD-D839-4A95-B167-D62B354946C6}"/>
              </a:ext>
            </a:extLst>
          </p:cNvPr>
          <p:cNvSpPr/>
          <p:nvPr/>
        </p:nvSpPr>
        <p:spPr>
          <a:xfrm>
            <a:off x="4342250" y="1010894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C5D47-0854-4A41-AF94-E050E37AE5B0}"/>
              </a:ext>
            </a:extLst>
          </p:cNvPr>
          <p:cNvSpPr txBox="1"/>
          <p:nvPr/>
        </p:nvSpPr>
        <p:spPr>
          <a:xfrm>
            <a:off x="4657973" y="99078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E5072-59D9-4C5B-9C3E-C7BB7569C15C}"/>
              </a:ext>
            </a:extLst>
          </p:cNvPr>
          <p:cNvSpPr txBox="1"/>
          <p:nvPr/>
        </p:nvSpPr>
        <p:spPr>
          <a:xfrm>
            <a:off x="4869906" y="1695545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 d’un article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474EB9-48FE-46BD-BF67-6024EFE1EBEC}"/>
              </a:ext>
            </a:extLst>
          </p:cNvPr>
          <p:cNvSpPr/>
          <p:nvPr/>
        </p:nvSpPr>
        <p:spPr>
          <a:xfrm>
            <a:off x="4431852" y="2509723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30E49-3E59-4321-B1F4-5BFB65327B26}"/>
              </a:ext>
            </a:extLst>
          </p:cNvPr>
          <p:cNvSpPr txBox="1"/>
          <p:nvPr/>
        </p:nvSpPr>
        <p:spPr>
          <a:xfrm>
            <a:off x="4338013" y="21642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65264-2FEF-4272-8F54-4F6334E23431}"/>
              </a:ext>
            </a:extLst>
          </p:cNvPr>
          <p:cNvSpPr/>
          <p:nvPr/>
        </p:nvSpPr>
        <p:spPr>
          <a:xfrm>
            <a:off x="4431852" y="3296027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99A3F-6F74-4394-9E40-C4BBE871713C}"/>
              </a:ext>
            </a:extLst>
          </p:cNvPr>
          <p:cNvSpPr txBox="1"/>
          <p:nvPr/>
        </p:nvSpPr>
        <p:spPr>
          <a:xfrm>
            <a:off x="4338013" y="2950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353B90-F8BF-45EC-A2E3-C18FD4B2A7EF}"/>
              </a:ext>
            </a:extLst>
          </p:cNvPr>
          <p:cNvSpPr/>
          <p:nvPr/>
        </p:nvSpPr>
        <p:spPr>
          <a:xfrm>
            <a:off x="4431852" y="4125420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529AF9-41B9-4E37-AB0D-72611DF9E491}"/>
              </a:ext>
            </a:extLst>
          </p:cNvPr>
          <p:cNvSpPr txBox="1"/>
          <p:nvPr/>
        </p:nvSpPr>
        <p:spPr>
          <a:xfrm>
            <a:off x="4338013" y="377993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F9735-DCB5-48BE-AB4B-6DEAAD0E979D}"/>
              </a:ext>
            </a:extLst>
          </p:cNvPr>
          <p:cNvSpPr/>
          <p:nvPr/>
        </p:nvSpPr>
        <p:spPr>
          <a:xfrm>
            <a:off x="4431852" y="4861483"/>
            <a:ext cx="2655896" cy="418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6088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7005-4A32-4E57-B61B-D929E154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A5B-566F-48E9-89FA-E46DF85D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Auto Rename Tag</a:t>
            </a:r>
          </a:p>
          <a:p>
            <a:r>
              <a:rPr lang="fr-FR" dirty="0" err="1"/>
              <a:t>SonarLint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FEE3-32C2-4CD1-AD14-EFA5C6A3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histoire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E161FE-6598-4752-AA8F-1E674C672EB8}"/>
              </a:ext>
            </a:extLst>
          </p:cNvPr>
          <p:cNvCxnSpPr/>
          <p:nvPr/>
        </p:nvCxnSpPr>
        <p:spPr>
          <a:xfrm>
            <a:off x="381383" y="2104498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52C873-2CB6-45E8-AEFB-5159745CC59F}"/>
              </a:ext>
            </a:extLst>
          </p:cNvPr>
          <p:cNvCxnSpPr/>
          <p:nvPr/>
        </p:nvCxnSpPr>
        <p:spPr>
          <a:xfrm>
            <a:off x="647891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65A459-0CA8-4DB4-8E7A-C77C07353B09}"/>
              </a:ext>
            </a:extLst>
          </p:cNvPr>
          <p:cNvSpPr txBox="1"/>
          <p:nvPr/>
        </p:nvSpPr>
        <p:spPr>
          <a:xfrm>
            <a:off x="234343" y="250567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CC5A05-42B0-4046-A257-A9653D22EF52}"/>
              </a:ext>
            </a:extLst>
          </p:cNvPr>
          <p:cNvCxnSpPr/>
          <p:nvPr/>
        </p:nvCxnSpPr>
        <p:spPr>
          <a:xfrm>
            <a:off x="1966649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607935-B0B9-4922-BF9B-C829EEACC782}"/>
              </a:ext>
            </a:extLst>
          </p:cNvPr>
          <p:cNvSpPr txBox="1"/>
          <p:nvPr/>
        </p:nvSpPr>
        <p:spPr>
          <a:xfrm>
            <a:off x="1419846" y="2514860"/>
            <a:ext cx="1808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</a:t>
            </a:r>
          </a:p>
          <a:p>
            <a:r>
              <a:rPr lang="fr-FR" dirty="0" err="1"/>
              <a:t>ECMAScript</a:t>
            </a:r>
            <a:r>
              <a:rPr lang="fr-FR" dirty="0"/>
              <a:t> (ES1)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AA474-9BFE-4A7B-A43C-2AC8A25F51C6}"/>
              </a:ext>
            </a:extLst>
          </p:cNvPr>
          <p:cNvCxnSpPr/>
          <p:nvPr/>
        </p:nvCxnSpPr>
        <p:spPr>
          <a:xfrm>
            <a:off x="2702056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D5ECC0-58D3-43BB-925D-B9D998D1AE3B}"/>
              </a:ext>
            </a:extLst>
          </p:cNvPr>
          <p:cNvSpPr txBox="1"/>
          <p:nvPr/>
        </p:nvSpPr>
        <p:spPr>
          <a:xfrm>
            <a:off x="2417015" y="233106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376BCD-CB33-4147-886F-06A05AE9D3DA}"/>
              </a:ext>
            </a:extLst>
          </p:cNvPr>
          <p:cNvCxnSpPr/>
          <p:nvPr/>
        </p:nvCxnSpPr>
        <p:spPr>
          <a:xfrm>
            <a:off x="3588675" y="1690688"/>
            <a:ext cx="0" cy="16222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28F66-C176-442D-84BB-7E9E04220689}"/>
              </a:ext>
            </a:extLst>
          </p:cNvPr>
          <p:cNvSpPr txBox="1"/>
          <p:nvPr/>
        </p:nvSpPr>
        <p:spPr>
          <a:xfrm>
            <a:off x="3262303" y="33325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F37B1-A29F-47E7-BA1D-B953DE6029DD}"/>
              </a:ext>
            </a:extLst>
          </p:cNvPr>
          <p:cNvCxnSpPr/>
          <p:nvPr/>
        </p:nvCxnSpPr>
        <p:spPr>
          <a:xfrm>
            <a:off x="6212406" y="1925294"/>
            <a:ext cx="0" cy="4057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4D33A0-BA02-4615-8756-8D9C53316E9A}"/>
              </a:ext>
            </a:extLst>
          </p:cNvPr>
          <p:cNvSpPr txBox="1"/>
          <p:nvPr/>
        </p:nvSpPr>
        <p:spPr>
          <a:xfrm>
            <a:off x="6010227" y="25639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11CE08-3608-4610-8CCB-2582EB300718}"/>
              </a:ext>
            </a:extLst>
          </p:cNvPr>
          <p:cNvCxnSpPr/>
          <p:nvPr/>
        </p:nvCxnSpPr>
        <p:spPr>
          <a:xfrm>
            <a:off x="7287630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E6D802-8729-4D3B-A40C-E012E50CDA69}"/>
              </a:ext>
            </a:extLst>
          </p:cNvPr>
          <p:cNvSpPr txBox="1"/>
          <p:nvPr/>
        </p:nvSpPr>
        <p:spPr>
          <a:xfrm>
            <a:off x="7016527" y="25148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C740E0-C1F5-4C10-A573-069E8CCCFDE0}"/>
              </a:ext>
            </a:extLst>
          </p:cNvPr>
          <p:cNvCxnSpPr/>
          <p:nvPr/>
        </p:nvCxnSpPr>
        <p:spPr>
          <a:xfrm>
            <a:off x="8565033" y="1824205"/>
            <a:ext cx="0" cy="690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079486-093A-4847-9D7E-AD1AF247D28D}"/>
              </a:ext>
            </a:extLst>
          </p:cNvPr>
          <p:cNvSpPr txBox="1"/>
          <p:nvPr/>
        </p:nvSpPr>
        <p:spPr>
          <a:xfrm>
            <a:off x="8381234" y="27110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3FAFB6-8944-4797-8F3C-D852E50A0873}"/>
              </a:ext>
            </a:extLst>
          </p:cNvPr>
          <p:cNvCxnSpPr/>
          <p:nvPr/>
        </p:nvCxnSpPr>
        <p:spPr>
          <a:xfrm>
            <a:off x="7471429" y="2967335"/>
            <a:ext cx="978730" cy="2429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99E50F-CC16-4E2B-AA2E-A59C51DF47A8}"/>
              </a:ext>
            </a:extLst>
          </p:cNvPr>
          <p:cNvSpPr txBox="1"/>
          <p:nvPr/>
        </p:nvSpPr>
        <p:spPr>
          <a:xfrm>
            <a:off x="8316905" y="1401467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devient ouvert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6CABE9-9631-4B52-AD91-B8F1F6A74237}"/>
              </a:ext>
            </a:extLst>
          </p:cNvPr>
          <p:cNvCxnSpPr/>
          <p:nvPr/>
        </p:nvCxnSpPr>
        <p:spPr>
          <a:xfrm>
            <a:off x="9033977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7BCEEE-9891-46CF-9205-F490AE3D014F}"/>
              </a:ext>
            </a:extLst>
          </p:cNvPr>
          <p:cNvCxnSpPr/>
          <p:nvPr/>
        </p:nvCxnSpPr>
        <p:spPr>
          <a:xfrm>
            <a:off x="9442673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A1A871-F4D9-447B-91CC-701C98B2C7E4}"/>
              </a:ext>
            </a:extLst>
          </p:cNvPr>
          <p:cNvSpPr txBox="1"/>
          <p:nvPr/>
        </p:nvSpPr>
        <p:spPr>
          <a:xfrm>
            <a:off x="8923441" y="2426147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6E617B-E864-412D-B0DD-7AAF8BD8F948}"/>
              </a:ext>
            </a:extLst>
          </p:cNvPr>
          <p:cNvSpPr txBox="1"/>
          <p:nvPr/>
        </p:nvSpPr>
        <p:spPr>
          <a:xfrm>
            <a:off x="10816571" y="3034200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8257B6-E1F5-4041-BCCE-73F9DF033158}"/>
              </a:ext>
            </a:extLst>
          </p:cNvPr>
          <p:cNvSpPr txBox="1"/>
          <p:nvPr/>
        </p:nvSpPr>
        <p:spPr>
          <a:xfrm>
            <a:off x="10816571" y="376328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FD72E-F2F5-4C0F-9723-46141E052BA6}"/>
              </a:ext>
            </a:extLst>
          </p:cNvPr>
          <p:cNvSpPr txBox="1"/>
          <p:nvPr/>
        </p:nvSpPr>
        <p:spPr>
          <a:xfrm>
            <a:off x="3262303" y="413261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24BC9-E579-4A7D-9C71-F3F6292635EB}"/>
              </a:ext>
            </a:extLst>
          </p:cNvPr>
          <p:cNvSpPr txBox="1"/>
          <p:nvPr/>
        </p:nvSpPr>
        <p:spPr>
          <a:xfrm>
            <a:off x="8500704" y="4132616"/>
            <a:ext cx="68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6122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6B9-A197-4A91-8916-C44482D9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EC66-0332-431B-B26A-1BAFD6D7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nodemon</a:t>
            </a:r>
            <a:r>
              <a:rPr lang="fr-FR" dirty="0"/>
              <a:t> -D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65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182-7066-433C-B1A9-7BDE95F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Hoisting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E32C-C8EE-4BE7-AA21-E0795A2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Hisser (les voiles) «  oh hisse »</a:t>
            </a:r>
          </a:p>
          <a:p>
            <a:r>
              <a:rPr lang="fr-FR" dirty="0"/>
              <a:t>JS lit le fichier, le transforme avec l’</a:t>
            </a:r>
            <a:r>
              <a:rPr lang="fr-FR" dirty="0" err="1"/>
              <a:t>hoisting</a:t>
            </a:r>
            <a:r>
              <a:rPr lang="fr-FR" dirty="0"/>
              <a:t>, et seulement </a:t>
            </a:r>
            <a:r>
              <a:rPr lang="fr-FR" dirty="0" err="1"/>
              <a:t>apres</a:t>
            </a:r>
            <a:r>
              <a:rPr lang="fr-FR" dirty="0"/>
              <a:t>, il </a:t>
            </a:r>
            <a:r>
              <a:rPr lang="fr-FR" dirty="0" err="1"/>
              <a:t>execute</a:t>
            </a:r>
            <a:r>
              <a:rPr lang="fr-FR" dirty="0"/>
              <a:t>.</a:t>
            </a:r>
          </a:p>
          <a:p>
            <a:r>
              <a:rPr lang="fr-FR" dirty="0"/>
              <a:t>C’est pas ce que le </a:t>
            </a:r>
            <a:r>
              <a:rPr lang="fr-FR" dirty="0" err="1"/>
              <a:t>developeur</a:t>
            </a:r>
            <a:r>
              <a:rPr lang="fr-FR" dirty="0"/>
              <a:t> « aime » en </a:t>
            </a:r>
            <a:r>
              <a:rPr lang="fr-FR" dirty="0" err="1"/>
              <a:t>general</a:t>
            </a:r>
            <a:r>
              <a:rPr lang="fr-FR" dirty="0"/>
              <a:t>. On n’aime pas utiliser avant d’avoir </a:t>
            </a:r>
            <a:r>
              <a:rPr lang="fr-FR" dirty="0" err="1"/>
              <a:t>defini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7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637</Words>
  <Application>Microsoft Office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Notes Formation Angular</vt:lpstr>
      <vt:lpstr>Logiciels</vt:lpstr>
      <vt:lpstr>Webographie Annexe</vt:lpstr>
      <vt:lpstr>PowerPoint Presentation</vt:lpstr>
      <vt:lpstr>PowerPoint Presentation</vt:lpstr>
      <vt:lpstr>VSCode extensions</vt:lpstr>
      <vt:lpstr>Javascript histoire</vt:lpstr>
      <vt:lpstr>Npm commandes</vt:lpstr>
      <vt:lpstr>Hoisting</vt:lpstr>
      <vt:lpstr>HTTP</vt:lpstr>
      <vt:lpstr>Chrome extension</vt:lpstr>
      <vt:lpstr>Casses</vt:lpstr>
      <vt:lpstr>Angular</vt:lpstr>
      <vt:lpstr>5 Artefacts</vt:lpstr>
      <vt:lpstr>Module</vt:lpstr>
      <vt:lpstr>Composant</vt:lpstr>
      <vt:lpstr>Directive</vt:lpstr>
      <vt:lpstr>PowerPoint Presentation</vt:lpstr>
      <vt:lpstr>PowerPoint Presentation</vt:lpstr>
      <vt:lpstr>Command ng generate</vt:lpstr>
      <vt:lpstr>PowerPoint Presentation</vt:lpstr>
      <vt:lpstr>PowerPoint Presentation</vt:lpstr>
      <vt:lpstr>Directive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Angular</dc:title>
  <dc:creator>animateur 64</dc:creator>
  <cp:lastModifiedBy>animateur 64</cp:lastModifiedBy>
  <cp:revision>44</cp:revision>
  <dcterms:created xsi:type="dcterms:W3CDTF">2022-05-17T07:41:50Z</dcterms:created>
  <dcterms:modified xsi:type="dcterms:W3CDTF">2022-05-18T15:20:10Z</dcterms:modified>
</cp:coreProperties>
</file>