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553-E43C-4A5C-A18E-933AB69C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1045-D0D4-45D5-B877-7DD6DCE2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06E2-A400-4369-B314-A1EC5303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7F98-B60C-4AB0-AB29-08C5E808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8525-95FE-47B6-A0EF-C6BEE282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3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D241-A41F-4E0E-AA58-1D6F9723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328E1-8293-4C6B-BAEE-6E803836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35A0-D02A-443A-BF6E-AA274D21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69EF-EAFB-44AB-974F-41514CF6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9347-829D-43DC-BC3E-CC98BA16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0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CA368-03DE-41AD-932C-25605D6F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DF02-8511-4132-8FDA-88ABF252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0D59-E688-40A0-917E-4E41E9AD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4F14-C689-40A4-9935-BF881E84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94CF-ABD4-4D17-B217-E63CDAB7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2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3D64-DB28-4D30-9C20-E8143F1B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31A6-52A1-42D1-873D-0A2FCD1F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C0F7-71D3-400E-A2C5-2B674E7E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05F7-5FD6-4A1A-970A-29992AB7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E6CB-9CAE-46A5-881A-91D11B4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4FFC-C642-4379-9FC0-0F94584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82112-CB85-4384-A950-C67022EB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9058-04B4-425D-8A7C-00C962F4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9052-A16E-4E37-B0B5-33C58D9B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E9F2-9338-4290-A073-F8759C0C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19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FA18-2B36-4EA8-888B-748EC43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6B02-37D6-463B-8DE5-FA1B0E63B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1296A-D0E6-4AB0-B20C-B395E2EC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12342-3E63-4CAB-ACF7-CD33D83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D623-72F4-4D01-9D64-B2C4FA6D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A650-FE52-44C7-A409-D0EA23F1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7BD7-A5B4-42F5-AB3B-41C6CE28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4BB97-0093-4A66-A295-657A6C88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23D69-E926-45F7-9249-AF8966DF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ABBD-1449-4E56-B1B4-07B6B15D3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2CFF-5FA1-41B8-B2AE-06D930863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F8103-D099-421C-90B5-94A34F1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54C85-46A3-4006-BF30-7BF4B279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D243-26F6-47FF-962B-3B7B9898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C169-43C3-458F-A7F8-2519EC2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8C00-FAAF-4248-ABF0-47DBED4C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C972-D4E8-4F34-BEB1-7D6DD7B7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93F1C-6122-4043-9D72-330B0C5B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12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2E113-F43A-45B3-B091-5F51A747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7B733-46C5-4E73-94B5-C38C5EA2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D8D3-638C-41A3-82EF-B2703237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A97-5870-4CCF-B53F-721D7FF1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F560-AF2D-4834-9601-A17A4FCF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3FB9-106C-45E1-83EC-F9D16F5A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276F-7946-423C-9EE1-0ED518B2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7787E-45E3-48BE-A221-75091B30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9B19-47E7-41F3-9D4D-9EE0E7F0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2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18-12D1-478D-B098-C84D5B48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79E6-0993-4214-9529-DED8EEB63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0DAF-60D1-4764-ADAA-BD398012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BE92E-0B8A-48C3-B18C-250DF0B9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61AE5-3351-45C8-95EB-09B451FB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80E2-11E1-4FCE-B585-046357A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3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00BC3-87DE-475B-950F-79FD0DC1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41536-1284-4538-8034-CFEDC7F1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2B81-F3A7-40F6-A263-7B685B024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7044-8253-414A-AF66-7FB46D6844A2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9663-476A-492F-9C0C-48453D3C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0486-97A4-4A91-8EEC-93C49D4E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8F61-3C49-4FDB-B530-EAA804003A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c.com:456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complete-guide-grid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882C-AC87-422E-9AA0-E5ED3FD25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0A78-C928-43DC-9C89-223E631A4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Jean-Louis GUENEGO @2022</a:t>
            </a:r>
          </a:p>
        </p:txBody>
      </p:sp>
    </p:spTree>
    <p:extLst>
      <p:ext uri="{BB962C8B-B14F-4D97-AF65-F5344CB8AC3E}">
        <p14:creationId xmlns:p14="http://schemas.microsoft.com/office/powerpoint/2010/main" val="288431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621E-283F-4398-9A34-72DC1603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D0B95-D3B1-4382-9F12-BD6FF99E010F}"/>
              </a:ext>
            </a:extLst>
          </p:cNvPr>
          <p:cNvSpPr/>
          <p:nvPr/>
        </p:nvSpPr>
        <p:spPr>
          <a:xfrm>
            <a:off x="1010895" y="1690688"/>
            <a:ext cx="1341732" cy="99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5AB71-C4A8-4CCC-8FB2-BB979A652A5A}"/>
              </a:ext>
            </a:extLst>
          </p:cNvPr>
          <p:cNvSpPr/>
          <p:nvPr/>
        </p:nvSpPr>
        <p:spPr>
          <a:xfrm>
            <a:off x="9236665" y="1690688"/>
            <a:ext cx="1341732" cy="99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D717CC-007C-47BE-B9BD-759C3727745C}"/>
              </a:ext>
            </a:extLst>
          </p:cNvPr>
          <p:cNvCxnSpPr>
            <a:cxnSpLocks/>
          </p:cNvCxnSpPr>
          <p:nvPr/>
        </p:nvCxnSpPr>
        <p:spPr>
          <a:xfrm>
            <a:off x="2352627" y="1897725"/>
            <a:ext cx="6884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2F8DF-6DD8-4120-8F05-9A5E67A16FF7}"/>
              </a:ext>
            </a:extLst>
          </p:cNvPr>
          <p:cNvCxnSpPr>
            <a:cxnSpLocks/>
          </p:cNvCxnSpPr>
          <p:nvPr/>
        </p:nvCxnSpPr>
        <p:spPr>
          <a:xfrm flipH="1">
            <a:off x="2352627" y="2485881"/>
            <a:ext cx="68840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C71AB2-8EED-44FA-9AD1-BA8B35F1565F}"/>
              </a:ext>
            </a:extLst>
          </p:cNvPr>
          <p:cNvSpPr txBox="1"/>
          <p:nvPr/>
        </p:nvSpPr>
        <p:spPr>
          <a:xfrm>
            <a:off x="4876210" y="1528393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FAFE5-DE0E-4F0F-B06D-8FDD36E172A4}"/>
              </a:ext>
            </a:extLst>
          </p:cNvPr>
          <p:cNvSpPr txBox="1"/>
          <p:nvPr/>
        </p:nvSpPr>
        <p:spPr>
          <a:xfrm>
            <a:off x="4847698" y="211654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67F95-EB02-44F1-83BE-0AB5A8D7AD3E}"/>
              </a:ext>
            </a:extLst>
          </p:cNvPr>
          <p:cNvSpPr txBox="1"/>
          <p:nvPr/>
        </p:nvSpPr>
        <p:spPr>
          <a:xfrm>
            <a:off x="372193" y="3542726"/>
            <a:ext cx="4139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qwer</a:t>
            </a:r>
            <a:r>
              <a:rPr lang="fr-FR" dirty="0"/>
              <a:t>/</a:t>
            </a:r>
            <a:r>
              <a:rPr lang="fr-FR" dirty="0" err="1"/>
              <a:t>asdf?qwerqwerasdf</a:t>
            </a:r>
            <a:r>
              <a:rPr lang="fr-FR" dirty="0"/>
              <a:t> HTTP/2.1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/plain; </a:t>
            </a:r>
            <a:r>
              <a:rPr lang="fr-FR" dirty="0" err="1"/>
              <a:t>charset</a:t>
            </a:r>
            <a:r>
              <a:rPr lang="fr-FR" dirty="0"/>
              <a:t>=utf8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Host: </a:t>
            </a:r>
            <a:r>
              <a:rPr lang="fr-FR" dirty="0">
                <a:hlinkClick r:id="rId2"/>
              </a:rPr>
              <a:t>www.truc.com:4567</a:t>
            </a:r>
            <a:endParaRPr lang="fr-FR" dirty="0"/>
          </a:p>
          <a:p>
            <a:r>
              <a:rPr lang="fr-FR" dirty="0"/>
              <a:t>User-Agent: Chrome 101</a:t>
            </a:r>
          </a:p>
          <a:p>
            <a:r>
              <a:rPr lang="fr-FR" dirty="0"/>
              <a:t>If-None-Match: </a:t>
            </a:r>
            <a:r>
              <a:rPr lang="fr-FR" dirty="0" err="1"/>
              <a:t>asdfasdfasdfasdf</a:t>
            </a:r>
            <a:endParaRPr lang="fr-FR" dirty="0"/>
          </a:p>
          <a:p>
            <a:r>
              <a:rPr lang="fr-FR" dirty="0"/>
              <a:t>X-Mon-</a:t>
            </a:r>
            <a:r>
              <a:rPr lang="fr-FR" dirty="0" err="1"/>
              <a:t>Entete</a:t>
            </a:r>
            <a:r>
              <a:rPr lang="fr-FR" dirty="0"/>
              <a:t>: </a:t>
            </a:r>
            <a:r>
              <a:rPr lang="fr-FR" dirty="0" err="1"/>
              <a:t>asdfasdfadfs</a:t>
            </a:r>
            <a:endParaRPr lang="fr-FR" dirty="0"/>
          </a:p>
          <a:p>
            <a:endParaRPr lang="fr-FR" dirty="0"/>
          </a:p>
          <a:p>
            <a:r>
              <a:rPr lang="fr-FR" dirty="0"/>
              <a:t>1234123412</a:t>
            </a:r>
          </a:p>
          <a:p>
            <a:r>
              <a:rPr lang="fr-FR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6D8D6-13E0-4FCB-8A7B-C07304B77F33}"/>
              </a:ext>
            </a:extLst>
          </p:cNvPr>
          <p:cNvSpPr txBox="1"/>
          <p:nvPr/>
        </p:nvSpPr>
        <p:spPr>
          <a:xfrm>
            <a:off x="6140080" y="3616246"/>
            <a:ext cx="3827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HTTP/1.1 304 OK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/html; </a:t>
            </a:r>
            <a:r>
              <a:rPr lang="fr-FR" dirty="0" err="1"/>
              <a:t>charset</a:t>
            </a:r>
            <a:r>
              <a:rPr lang="fr-FR" dirty="0"/>
              <a:t>=utf-8</a:t>
            </a:r>
          </a:p>
          <a:p>
            <a:r>
              <a:rPr lang="fr-FR" dirty="0"/>
              <a:t>X-</a:t>
            </a:r>
            <a:r>
              <a:rPr lang="fr-FR" dirty="0" err="1"/>
              <a:t>Powered</a:t>
            </a:r>
            <a:r>
              <a:rPr lang="fr-FR" dirty="0"/>
              <a:t>-By: express</a:t>
            </a:r>
          </a:p>
        </p:txBody>
      </p:sp>
    </p:spTree>
    <p:extLst>
      <p:ext uri="{BB962C8B-B14F-4D97-AF65-F5344CB8AC3E}">
        <p14:creationId xmlns:p14="http://schemas.microsoft.com/office/powerpoint/2010/main" val="287714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C97A-6D45-4E8A-BB52-EDABA47F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Chrome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6FEE-BCCA-4A37-A530-9F53E269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Talend API Tester</a:t>
            </a:r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Devtools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4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14DB-3B30-4DB0-BF48-71930BD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0EFE-96F2-4A50-A1AA-1FF7523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/>
              <a:t>kebab-case, spinal-case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r>
              <a:rPr lang="fr-FR" dirty="0"/>
              <a:t>Http-Header-Case</a:t>
            </a:r>
          </a:p>
        </p:txBody>
      </p:sp>
    </p:spTree>
    <p:extLst>
      <p:ext uri="{BB962C8B-B14F-4D97-AF65-F5344CB8AC3E}">
        <p14:creationId xmlns:p14="http://schemas.microsoft.com/office/powerpoint/2010/main" val="2397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B91-9142-4B94-964A-B73B979F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470B-B418-45E6-B6C7-92961D3D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 @</a:t>
            </a:r>
            <a:r>
              <a:rPr lang="fr-FR" dirty="0" err="1"/>
              <a:t>angular</a:t>
            </a:r>
            <a:r>
              <a:rPr lang="fr-FR" dirty="0"/>
              <a:t>/cli –g</a:t>
            </a:r>
          </a:p>
          <a:p>
            <a:r>
              <a:rPr lang="fr-FR" dirty="0" err="1"/>
              <a:t>ng</a:t>
            </a:r>
            <a:r>
              <a:rPr lang="fr-FR" dirty="0"/>
              <a:t> new front</a:t>
            </a:r>
          </a:p>
          <a:p>
            <a:pPr lvl="1"/>
            <a:r>
              <a:rPr lang="fr-FR" dirty="0"/>
              <a:t>SCSS et </a:t>
            </a:r>
            <a:r>
              <a:rPr lang="fr-FR" dirty="0" err="1"/>
              <a:t>Routing</a:t>
            </a:r>
            <a:endParaRPr lang="fr-FR" dirty="0"/>
          </a:p>
          <a:p>
            <a:r>
              <a:rPr lang="fr-FR" dirty="0" err="1"/>
              <a:t>ng</a:t>
            </a:r>
            <a:r>
              <a:rPr lang="fr-FR" dirty="0"/>
              <a:t> serve</a:t>
            </a:r>
          </a:p>
          <a:p>
            <a:pPr lvl="1"/>
            <a:r>
              <a:rPr lang="fr-FR" dirty="0"/>
              <a:t>lancé avec </a:t>
            </a:r>
            <a:r>
              <a:rPr lang="fr-FR" dirty="0" err="1"/>
              <a:t>npm</a:t>
            </a:r>
            <a:r>
              <a:rPr lang="fr-FR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49761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AC59-BF7A-4C2D-A077-61D3E31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9D79-6C40-4DF1-AF53-2F4CA7AF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(@</a:t>
            </a:r>
            <a:r>
              <a:rPr lang="fr-FR" dirty="0" err="1"/>
              <a:t>NgModule</a:t>
            </a:r>
            <a:r>
              <a:rPr lang="fr-FR" dirty="0"/>
              <a:t>) : ensemble de composants, de directives, de pipes et de services</a:t>
            </a:r>
          </a:p>
          <a:p>
            <a:r>
              <a:rPr lang="fr-FR" dirty="0"/>
              <a:t>Composant (@Component) : intelligent, communicatif, visuel</a:t>
            </a:r>
          </a:p>
          <a:p>
            <a:r>
              <a:rPr lang="fr-FR" dirty="0"/>
              <a:t>Directive (@Directive) : </a:t>
            </a:r>
          </a:p>
          <a:p>
            <a:r>
              <a:rPr lang="fr-FR" dirty="0"/>
              <a:t>Pipe (@Pipe)</a:t>
            </a:r>
          </a:p>
          <a:p>
            <a:r>
              <a:rPr lang="fr-FR" dirty="0"/>
              <a:t>Service (@Injectable)</a:t>
            </a:r>
          </a:p>
        </p:txBody>
      </p:sp>
    </p:spTree>
    <p:extLst>
      <p:ext uri="{BB962C8B-B14F-4D97-AF65-F5344CB8AC3E}">
        <p14:creationId xmlns:p14="http://schemas.microsoft.com/office/powerpoint/2010/main" val="30787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F6C-80D5-4DE5-BE15-D85D1E57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474C4-3BC1-4BEB-AF32-29C3B12B376E}"/>
              </a:ext>
            </a:extLst>
          </p:cNvPr>
          <p:cNvSpPr/>
          <p:nvPr/>
        </p:nvSpPr>
        <p:spPr>
          <a:xfrm>
            <a:off x="4746609" y="1433632"/>
            <a:ext cx="2499666" cy="147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8B78-9C6B-4110-B736-2B9FD4149F1B}"/>
              </a:ext>
            </a:extLst>
          </p:cNvPr>
          <p:cNvSpPr/>
          <p:nvPr/>
        </p:nvSpPr>
        <p:spPr>
          <a:xfrm>
            <a:off x="3620840" y="3335952"/>
            <a:ext cx="2959164" cy="1810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E79D26-5012-4720-8B36-4AC4CD1A744C}"/>
              </a:ext>
            </a:extLst>
          </p:cNvPr>
          <p:cNvSpPr/>
          <p:nvPr/>
        </p:nvSpPr>
        <p:spPr>
          <a:xfrm>
            <a:off x="4057363" y="3593270"/>
            <a:ext cx="753576" cy="4778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0D201A-BEF6-4A0E-9110-82FD6D7DA1B7}"/>
              </a:ext>
            </a:extLst>
          </p:cNvPr>
          <p:cNvSpPr/>
          <p:nvPr/>
        </p:nvSpPr>
        <p:spPr>
          <a:xfrm>
            <a:off x="5366931" y="3841399"/>
            <a:ext cx="790335" cy="4778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8139B88-ACE0-4F3C-BE23-3B3CFEAB6E48}"/>
              </a:ext>
            </a:extLst>
          </p:cNvPr>
          <p:cNvSpPr/>
          <p:nvPr/>
        </p:nvSpPr>
        <p:spPr>
          <a:xfrm>
            <a:off x="4057363" y="4277922"/>
            <a:ext cx="822500" cy="643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539FE8-741A-4C5F-A677-EB0BA843F254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7246275" y="2168828"/>
            <a:ext cx="2380197" cy="56518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FAC39-C378-4AFC-AAE9-8394A96B3BB5}"/>
              </a:ext>
            </a:extLst>
          </p:cNvPr>
          <p:cNvSpPr/>
          <p:nvPr/>
        </p:nvSpPr>
        <p:spPr>
          <a:xfrm>
            <a:off x="9626472" y="2411858"/>
            <a:ext cx="1255194" cy="80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Autre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4B6A-1AB2-41C4-9E12-8022BD673EF7}"/>
              </a:ext>
            </a:extLst>
          </p:cNvPr>
          <p:cNvSpPr txBox="1"/>
          <p:nvPr/>
        </p:nvSpPr>
        <p:spPr>
          <a:xfrm>
            <a:off x="8032016" y="194826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211679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C5-591E-4DD6-9E9E-A4176486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AD0C21-755A-4465-98CB-F9FC4E41346D}"/>
              </a:ext>
            </a:extLst>
          </p:cNvPr>
          <p:cNvSpPr/>
          <p:nvPr/>
        </p:nvSpPr>
        <p:spPr>
          <a:xfrm>
            <a:off x="5270436" y="1355518"/>
            <a:ext cx="2747795" cy="13693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CAC19-66CC-44A7-A0EF-EFD706E03BDA}"/>
              </a:ext>
            </a:extLst>
          </p:cNvPr>
          <p:cNvSpPr/>
          <p:nvPr/>
        </p:nvSpPr>
        <p:spPr>
          <a:xfrm>
            <a:off x="2931594" y="3556511"/>
            <a:ext cx="1879345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7932A-A770-41C0-98A7-14635CE9A99C}"/>
              </a:ext>
            </a:extLst>
          </p:cNvPr>
          <p:cNvSpPr/>
          <p:nvPr/>
        </p:nvSpPr>
        <p:spPr>
          <a:xfrm>
            <a:off x="5601274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5CB99-E7AB-41B6-860D-E3D27031A0FA}"/>
              </a:ext>
            </a:extLst>
          </p:cNvPr>
          <p:cNvSpPr/>
          <p:nvPr/>
        </p:nvSpPr>
        <p:spPr>
          <a:xfrm>
            <a:off x="8437139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Communiquer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2A27E-E9FD-45E5-A0E4-1C7B4119A989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3871267" y="2524290"/>
            <a:ext cx="1801574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1B32E2-BC5F-42C8-AB95-5B9DC9F447B8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6584599" y="2724820"/>
            <a:ext cx="59735" cy="831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6C98B7-0E4D-4619-854E-A5559FCACE08}"/>
              </a:ext>
            </a:extLst>
          </p:cNvPr>
          <p:cNvCxnSpPr>
            <a:stCxn id="7" idx="0"/>
            <a:endCxn id="4" idx="5"/>
          </p:cNvCxnSpPr>
          <p:nvPr/>
        </p:nvCxnSpPr>
        <p:spPr>
          <a:xfrm flipH="1" flipV="1">
            <a:off x="7615826" y="2524290"/>
            <a:ext cx="1804638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FCE04-8CD1-4E94-AA10-D1F310FA7257}"/>
              </a:ext>
            </a:extLst>
          </p:cNvPr>
          <p:cNvSpPr txBox="1"/>
          <p:nvPr/>
        </p:nvSpPr>
        <p:spPr>
          <a:xfrm>
            <a:off x="3675980" y="4953383"/>
            <a:ext cx="61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</a:t>
            </a:r>
          </a:p>
          <a:p>
            <a:r>
              <a:rPr lang="fr-FR" dirty="0" err="1"/>
              <a:t>css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26C48-3501-4678-B802-EBBEBA9D6D13}"/>
              </a:ext>
            </a:extLst>
          </p:cNvPr>
          <p:cNvSpPr txBox="1"/>
          <p:nvPr/>
        </p:nvSpPr>
        <p:spPr>
          <a:xfrm>
            <a:off x="6157266" y="4953383"/>
            <a:ext cx="155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</a:t>
            </a:r>
          </a:p>
          <a:p>
            <a:r>
              <a:rPr lang="fr-FR" dirty="0"/>
              <a:t> - attributs</a:t>
            </a:r>
          </a:p>
          <a:p>
            <a:r>
              <a:rPr lang="fr-FR" dirty="0"/>
              <a:t> - </a:t>
            </a:r>
            <a:r>
              <a:rPr lang="fr-FR" dirty="0" err="1"/>
              <a:t>methodes</a:t>
            </a:r>
            <a:endParaRPr lang="fr-FR" dirty="0"/>
          </a:p>
          <a:p>
            <a:r>
              <a:rPr lang="fr-FR" dirty="0"/>
              <a:t> - constructeur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14B80-E8CB-43CD-8DC2-4A04DA7A1B82}"/>
              </a:ext>
            </a:extLst>
          </p:cNvPr>
          <p:cNvSpPr txBox="1"/>
          <p:nvPr/>
        </p:nvSpPr>
        <p:spPr>
          <a:xfrm>
            <a:off x="8928036" y="5049877"/>
            <a:ext cx="223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:</a:t>
            </a:r>
          </a:p>
          <a:p>
            <a:r>
              <a:rPr lang="fr-FR" dirty="0"/>
              <a:t> - output : </a:t>
            </a:r>
            <a:r>
              <a:rPr lang="fr-FR" dirty="0" err="1"/>
              <a:t>evenement</a:t>
            </a:r>
            <a:endParaRPr lang="fr-FR" dirty="0"/>
          </a:p>
          <a:p>
            <a:r>
              <a:rPr lang="fr-FR" dirty="0"/>
              <a:t> - input</a:t>
            </a:r>
          </a:p>
        </p:txBody>
      </p:sp>
    </p:spTree>
    <p:extLst>
      <p:ext uri="{BB962C8B-B14F-4D97-AF65-F5344CB8AC3E}">
        <p14:creationId xmlns:p14="http://schemas.microsoft.com/office/powerpoint/2010/main" val="149869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CAC5-591E-4DD6-9E9E-A4176486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AD0C21-755A-4465-98CB-F9FC4E41346D}"/>
              </a:ext>
            </a:extLst>
          </p:cNvPr>
          <p:cNvSpPr/>
          <p:nvPr/>
        </p:nvSpPr>
        <p:spPr>
          <a:xfrm>
            <a:off x="5270436" y="1355518"/>
            <a:ext cx="2747795" cy="13693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CAC19-66CC-44A7-A0EF-EFD706E03BDA}"/>
              </a:ext>
            </a:extLst>
          </p:cNvPr>
          <p:cNvSpPr/>
          <p:nvPr/>
        </p:nvSpPr>
        <p:spPr>
          <a:xfrm>
            <a:off x="2931594" y="3556511"/>
            <a:ext cx="1879345" cy="1024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Visuelle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7932A-A770-41C0-98A7-14635CE9A99C}"/>
              </a:ext>
            </a:extLst>
          </p:cNvPr>
          <p:cNvSpPr/>
          <p:nvPr/>
        </p:nvSpPr>
        <p:spPr>
          <a:xfrm>
            <a:off x="5601274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5CB99-E7AB-41B6-860D-E3D27031A0FA}"/>
              </a:ext>
            </a:extLst>
          </p:cNvPr>
          <p:cNvSpPr/>
          <p:nvPr/>
        </p:nvSpPr>
        <p:spPr>
          <a:xfrm>
            <a:off x="8437139" y="3556511"/>
            <a:ext cx="1966650" cy="10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Communiquer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2A27E-E9FD-45E5-A0E4-1C7B4119A989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V="1">
            <a:off x="3871267" y="2524290"/>
            <a:ext cx="1801574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1B32E2-BC5F-42C8-AB95-5B9DC9F447B8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6584599" y="2724820"/>
            <a:ext cx="59735" cy="831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6C98B7-0E4D-4619-854E-A5559FCACE08}"/>
              </a:ext>
            </a:extLst>
          </p:cNvPr>
          <p:cNvCxnSpPr>
            <a:stCxn id="7" idx="0"/>
            <a:endCxn id="4" idx="5"/>
          </p:cNvCxnSpPr>
          <p:nvPr/>
        </p:nvCxnSpPr>
        <p:spPr>
          <a:xfrm flipH="1" flipV="1">
            <a:off x="7615826" y="2524290"/>
            <a:ext cx="1804638" cy="1032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FCE04-8CD1-4E94-AA10-D1F310FA7257}"/>
              </a:ext>
            </a:extLst>
          </p:cNvPr>
          <p:cNvSpPr txBox="1"/>
          <p:nvPr/>
        </p:nvSpPr>
        <p:spPr>
          <a:xfrm>
            <a:off x="3675980" y="4953383"/>
            <a:ext cx="618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</a:t>
            </a:r>
          </a:p>
          <a:p>
            <a:r>
              <a:rPr lang="fr-FR" dirty="0" err="1"/>
              <a:t>css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26C48-3501-4678-B802-EBBEBA9D6D13}"/>
              </a:ext>
            </a:extLst>
          </p:cNvPr>
          <p:cNvSpPr txBox="1"/>
          <p:nvPr/>
        </p:nvSpPr>
        <p:spPr>
          <a:xfrm>
            <a:off x="6157266" y="4953383"/>
            <a:ext cx="1556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</a:t>
            </a:r>
          </a:p>
          <a:p>
            <a:r>
              <a:rPr lang="fr-FR" dirty="0"/>
              <a:t> - attributs</a:t>
            </a:r>
          </a:p>
          <a:p>
            <a:r>
              <a:rPr lang="fr-FR" dirty="0"/>
              <a:t> - </a:t>
            </a:r>
            <a:r>
              <a:rPr lang="fr-FR" dirty="0" err="1"/>
              <a:t>methodes</a:t>
            </a:r>
            <a:endParaRPr lang="fr-FR" dirty="0"/>
          </a:p>
          <a:p>
            <a:r>
              <a:rPr lang="fr-FR" dirty="0"/>
              <a:t> - constructeur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14B80-E8CB-43CD-8DC2-4A04DA7A1B82}"/>
              </a:ext>
            </a:extLst>
          </p:cNvPr>
          <p:cNvSpPr txBox="1"/>
          <p:nvPr/>
        </p:nvSpPr>
        <p:spPr>
          <a:xfrm>
            <a:off x="8928036" y="5049877"/>
            <a:ext cx="223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:</a:t>
            </a:r>
          </a:p>
          <a:p>
            <a:r>
              <a:rPr lang="fr-FR" dirty="0"/>
              <a:t> - output : </a:t>
            </a:r>
            <a:r>
              <a:rPr lang="fr-FR" dirty="0" err="1"/>
              <a:t>evenement</a:t>
            </a:r>
            <a:endParaRPr lang="fr-FR" dirty="0"/>
          </a:p>
          <a:p>
            <a:r>
              <a:rPr lang="fr-FR" dirty="0"/>
              <a:t> - input</a:t>
            </a:r>
          </a:p>
        </p:txBody>
      </p:sp>
    </p:spTree>
    <p:extLst>
      <p:ext uri="{BB962C8B-B14F-4D97-AF65-F5344CB8AC3E}">
        <p14:creationId xmlns:p14="http://schemas.microsoft.com/office/powerpoint/2010/main" val="51241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2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8BFE-E4E7-4F3D-A4B1-D0680BF8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8414-D0D1-44D8-8737-564DB3F1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(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…), </a:t>
            </a:r>
            <a:r>
              <a:rPr lang="fr-FR" b="1" dirty="0" err="1"/>
              <a:t>VSCode</a:t>
            </a:r>
            <a:endParaRPr lang="fr-FR" b="1" dirty="0"/>
          </a:p>
          <a:p>
            <a:r>
              <a:rPr lang="fr-FR" dirty="0"/>
              <a:t>Navigateur : </a:t>
            </a:r>
            <a:r>
              <a:rPr lang="fr-FR" b="1" dirty="0"/>
              <a:t>Chrome</a:t>
            </a:r>
            <a:r>
              <a:rPr lang="fr-FR" dirty="0"/>
              <a:t>, Edge, Firefox, IE (</a:t>
            </a:r>
            <a:r>
              <a:rPr lang="fr-FR" dirty="0" err="1"/>
              <a:t>browserlist</a:t>
            </a:r>
            <a:r>
              <a:rPr lang="fr-FR" dirty="0"/>
              <a:t>) – version</a:t>
            </a:r>
          </a:p>
          <a:p>
            <a:r>
              <a:rPr lang="fr-FR" b="1" dirty="0" err="1"/>
              <a:t>Nodejs</a:t>
            </a:r>
            <a:r>
              <a:rPr lang="fr-FR" dirty="0"/>
              <a:t> :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+ tous les paquets </a:t>
            </a:r>
            <a:r>
              <a:rPr lang="fr-FR" dirty="0" err="1"/>
              <a:t>node</a:t>
            </a:r>
            <a:r>
              <a:rPr lang="fr-FR" dirty="0"/>
              <a:t> (dont @</a:t>
            </a:r>
            <a:r>
              <a:rPr lang="fr-FR" dirty="0" err="1"/>
              <a:t>angular</a:t>
            </a:r>
            <a:r>
              <a:rPr lang="fr-FR" dirty="0"/>
              <a:t>/cli, etc.)</a:t>
            </a:r>
          </a:p>
          <a:p>
            <a:r>
              <a:rPr lang="fr-FR" b="1" dirty="0"/>
              <a:t>NVM</a:t>
            </a:r>
            <a:r>
              <a:rPr lang="fr-FR" dirty="0"/>
              <a:t> : Permet de changer facilement de version </a:t>
            </a:r>
            <a:r>
              <a:rPr lang="fr-FR" dirty="0" err="1"/>
              <a:t>nodejs</a:t>
            </a:r>
            <a:r>
              <a:rPr lang="fr-FR" dirty="0"/>
              <a:t>.</a:t>
            </a:r>
          </a:p>
          <a:p>
            <a:r>
              <a:rPr lang="fr-FR" dirty="0"/>
              <a:t>Gestionnaire de version : </a:t>
            </a:r>
            <a:r>
              <a:rPr lang="fr-FR" b="1" dirty="0"/>
              <a:t>Git</a:t>
            </a:r>
            <a:r>
              <a:rPr lang="fr-FR" dirty="0"/>
              <a:t>, Mercurial, TFS, SVN, </a:t>
            </a:r>
            <a:r>
              <a:rPr lang="fr-FR" dirty="0" err="1"/>
              <a:t>Clearcase</a:t>
            </a:r>
            <a:r>
              <a:rPr lang="fr-FR" dirty="0"/>
              <a:t>, CVS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71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99C2-D87A-4B91-8468-93B41245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E94C-2971-4FA4-B7FE-1A38B992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</a:t>
            </a:r>
            <a:r>
              <a:rPr lang="fr-FR" dirty="0"/>
              <a:t> g m </a:t>
            </a:r>
            <a:r>
              <a:rPr lang="fr-FR" dirty="0" err="1"/>
              <a:t>layout</a:t>
            </a:r>
            <a:r>
              <a:rPr lang="fr-FR" dirty="0"/>
              <a:t> –m app</a:t>
            </a:r>
          </a:p>
          <a:p>
            <a:r>
              <a:rPr lang="fr-FR" dirty="0" err="1"/>
              <a:t>ng</a:t>
            </a:r>
            <a:r>
              <a:rPr lang="fr-FR" dirty="0"/>
              <a:t> g c </a:t>
            </a:r>
            <a:r>
              <a:rPr lang="fr-FR" dirty="0" err="1"/>
              <a:t>layout</a:t>
            </a:r>
            <a:r>
              <a:rPr lang="fr-FR" dirty="0"/>
              <a:t>/header –export</a:t>
            </a:r>
          </a:p>
          <a:p>
            <a:r>
              <a:rPr lang="en-US" dirty="0"/>
              <a:t>ng g m stock --route stock -m app</a:t>
            </a:r>
          </a:p>
          <a:p>
            <a:r>
              <a:rPr lang="fr-FR" dirty="0" err="1"/>
              <a:t>ng</a:t>
            </a:r>
            <a:r>
              <a:rPr lang="fr-FR" dirty="0"/>
              <a:t> g i interfaces/article</a:t>
            </a:r>
          </a:p>
        </p:txBody>
      </p:sp>
    </p:spTree>
    <p:extLst>
      <p:ext uri="{BB962C8B-B14F-4D97-AF65-F5344CB8AC3E}">
        <p14:creationId xmlns:p14="http://schemas.microsoft.com/office/powerpoint/2010/main" val="106562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BB99AE-AD21-4334-88B8-8976DC54C452}"/>
              </a:ext>
            </a:extLst>
          </p:cNvPr>
          <p:cNvSpPr/>
          <p:nvPr/>
        </p:nvSpPr>
        <p:spPr>
          <a:xfrm>
            <a:off x="6603743" y="381000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0452D-73D8-4185-9F48-2D6851046E73}"/>
              </a:ext>
            </a:extLst>
          </p:cNvPr>
          <p:cNvSpPr/>
          <p:nvPr/>
        </p:nvSpPr>
        <p:spPr>
          <a:xfrm>
            <a:off x="6603743" y="4626374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2A2C-EA0E-400D-AEBF-1684F4677B0C}"/>
              </a:ext>
            </a:extLst>
          </p:cNvPr>
          <p:cNvSpPr txBox="1"/>
          <p:nvPr/>
        </p:nvSpPr>
        <p:spPr>
          <a:xfrm>
            <a:off x="6267545" y="3466143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D15ED-8E3E-4B1A-B2D7-38FEF77FC9FA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H="1" flipV="1">
            <a:off x="4794857" y="1860965"/>
            <a:ext cx="2511918" cy="1949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EFC9E-FB1A-41C7-A5A5-A866772AEEF7}"/>
              </a:ext>
            </a:extLst>
          </p:cNvPr>
          <p:cNvCxnSpPr>
            <a:stCxn id="21" idx="2"/>
            <a:endCxn id="4" idx="2"/>
          </p:cNvCxnSpPr>
          <p:nvPr/>
        </p:nvCxnSpPr>
        <p:spPr>
          <a:xfrm flipH="1" flipV="1">
            <a:off x="4794857" y="1860965"/>
            <a:ext cx="1808886" cy="3116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893B0-43D5-45B9-A276-D53FB2641987}"/>
              </a:ext>
            </a:extLst>
          </p:cNvPr>
          <p:cNvSpPr/>
          <p:nvPr/>
        </p:nvSpPr>
        <p:spPr>
          <a:xfrm>
            <a:off x="7595492" y="4268732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D1A9E3-1974-4D96-83DC-7E851EB5C520}"/>
              </a:ext>
            </a:extLst>
          </p:cNvPr>
          <p:cNvSpPr/>
          <p:nvPr/>
        </p:nvSpPr>
        <p:spPr>
          <a:xfrm>
            <a:off x="8605616" y="1952481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D69B5-74F4-4E7B-9513-05962F72D0CA}"/>
              </a:ext>
            </a:extLst>
          </p:cNvPr>
          <p:cNvSpPr/>
          <p:nvPr/>
        </p:nvSpPr>
        <p:spPr>
          <a:xfrm>
            <a:off x="515018" y="4143135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4F4DE2-E352-4C12-9C0F-4585DF06E081}"/>
              </a:ext>
            </a:extLst>
          </p:cNvPr>
          <p:cNvSpPr/>
          <p:nvPr/>
        </p:nvSpPr>
        <p:spPr>
          <a:xfrm>
            <a:off x="339645" y="1945972"/>
            <a:ext cx="1516343" cy="703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FD738B-25F6-4A88-B0E5-828B539EFC3C}"/>
              </a:ext>
            </a:extLst>
          </p:cNvPr>
          <p:cNvCxnSpPr>
            <a:stCxn id="28" idx="2"/>
          </p:cNvCxnSpPr>
          <p:nvPr/>
        </p:nvCxnSpPr>
        <p:spPr>
          <a:xfrm>
            <a:off x="1097817" y="2649003"/>
            <a:ext cx="1089391" cy="692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F4C283-45AC-4B01-A45A-59EAF29F5A49}"/>
              </a:ext>
            </a:extLst>
          </p:cNvPr>
          <p:cNvCxnSpPr/>
          <p:nvPr/>
        </p:nvCxnSpPr>
        <p:spPr>
          <a:xfrm>
            <a:off x="886830" y="2671977"/>
            <a:ext cx="969158" cy="2465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DF9C6-00F3-4E9D-A11B-C4D48D9967A5}"/>
              </a:ext>
            </a:extLst>
          </p:cNvPr>
          <p:cNvSpPr/>
          <p:nvPr/>
        </p:nvSpPr>
        <p:spPr>
          <a:xfrm>
            <a:off x="1769064" y="560587"/>
            <a:ext cx="1172100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63999-0091-4608-9374-11B56B00A4A5}"/>
              </a:ext>
            </a:extLst>
          </p:cNvPr>
          <p:cNvCxnSpPr>
            <a:stCxn id="33" idx="2"/>
            <a:endCxn id="3" idx="0"/>
          </p:cNvCxnSpPr>
          <p:nvPr/>
        </p:nvCxnSpPr>
        <p:spPr>
          <a:xfrm>
            <a:off x="2355114" y="1190098"/>
            <a:ext cx="1057806" cy="1130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1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B3DF7A8-F794-4380-BF60-62753A007426}"/>
              </a:ext>
            </a:extLst>
          </p:cNvPr>
          <p:cNvSpPr/>
          <p:nvPr/>
        </p:nvSpPr>
        <p:spPr>
          <a:xfrm>
            <a:off x="4268732" y="4328466"/>
            <a:ext cx="5109612" cy="2421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BB99AE-AD21-4334-88B8-8976DC54C452}"/>
              </a:ext>
            </a:extLst>
          </p:cNvPr>
          <p:cNvSpPr/>
          <p:nvPr/>
        </p:nvSpPr>
        <p:spPr>
          <a:xfrm>
            <a:off x="8176756" y="2608315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0452D-73D8-4185-9F48-2D6851046E73}"/>
              </a:ext>
            </a:extLst>
          </p:cNvPr>
          <p:cNvSpPr/>
          <p:nvPr/>
        </p:nvSpPr>
        <p:spPr>
          <a:xfrm>
            <a:off x="8118727" y="3355148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2A2C-EA0E-400D-AEBF-1684F4677B0C}"/>
              </a:ext>
            </a:extLst>
          </p:cNvPr>
          <p:cNvSpPr txBox="1"/>
          <p:nvPr/>
        </p:nvSpPr>
        <p:spPr>
          <a:xfrm>
            <a:off x="7273592" y="28917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D15ED-8E3E-4B1A-B2D7-38FEF77FC9FA}"/>
              </a:ext>
            </a:extLst>
          </p:cNvPr>
          <p:cNvCxnSpPr>
            <a:cxnSpLocks/>
          </p:cNvCxnSpPr>
          <p:nvPr/>
        </p:nvCxnSpPr>
        <p:spPr>
          <a:xfrm flipH="1" flipV="1">
            <a:off x="5207643" y="1713009"/>
            <a:ext cx="3281574" cy="1086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EFC9E-FB1A-41C7-A5A5-A866772AEEF7}"/>
              </a:ext>
            </a:extLst>
          </p:cNvPr>
          <p:cNvCxnSpPr>
            <a:stCxn id="21" idx="2"/>
            <a:endCxn id="4" idx="2"/>
          </p:cNvCxnSpPr>
          <p:nvPr/>
        </p:nvCxnSpPr>
        <p:spPr>
          <a:xfrm flipH="1" flipV="1">
            <a:off x="4794857" y="1860965"/>
            <a:ext cx="3323870" cy="1845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DF9C6-00F3-4E9D-A11B-C4D48D9967A5}"/>
              </a:ext>
            </a:extLst>
          </p:cNvPr>
          <p:cNvSpPr/>
          <p:nvPr/>
        </p:nvSpPr>
        <p:spPr>
          <a:xfrm>
            <a:off x="1769064" y="560587"/>
            <a:ext cx="1172100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63999-0091-4608-9374-11B56B00A4A5}"/>
              </a:ext>
            </a:extLst>
          </p:cNvPr>
          <p:cNvCxnSpPr>
            <a:stCxn id="33" idx="2"/>
            <a:endCxn id="3" idx="0"/>
          </p:cNvCxnSpPr>
          <p:nvPr/>
        </p:nvCxnSpPr>
        <p:spPr>
          <a:xfrm>
            <a:off x="2355114" y="1190098"/>
            <a:ext cx="1057806" cy="1130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573FD-727F-4024-B3D6-5B3286B3B801}"/>
              </a:ext>
            </a:extLst>
          </p:cNvPr>
          <p:cNvSpPr/>
          <p:nvPr/>
        </p:nvSpPr>
        <p:spPr>
          <a:xfrm>
            <a:off x="4818983" y="4561327"/>
            <a:ext cx="1162528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C8F60-9798-4352-9E23-14EE0EE70357}"/>
              </a:ext>
            </a:extLst>
          </p:cNvPr>
          <p:cNvSpPr/>
          <p:nvPr/>
        </p:nvSpPr>
        <p:spPr>
          <a:xfrm>
            <a:off x="7392721" y="5045282"/>
            <a:ext cx="1452013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60913-C1A8-41DD-8675-B985039E9857}"/>
              </a:ext>
            </a:extLst>
          </p:cNvPr>
          <p:cNvCxnSpPr>
            <a:stCxn id="31" idx="1"/>
            <a:endCxn id="15" idx="3"/>
          </p:cNvCxnSpPr>
          <p:nvPr/>
        </p:nvCxnSpPr>
        <p:spPr>
          <a:xfrm flipH="1" flipV="1">
            <a:off x="5981511" y="4885273"/>
            <a:ext cx="1411210" cy="48395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1C93CFB-0D78-4A64-AF87-7622C94EA16B}"/>
              </a:ext>
            </a:extLst>
          </p:cNvPr>
          <p:cNvSpPr/>
          <p:nvPr/>
        </p:nvSpPr>
        <p:spPr>
          <a:xfrm>
            <a:off x="4642076" y="5875442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2908B-E49A-441A-8547-F178D2E91F72}"/>
              </a:ext>
            </a:extLst>
          </p:cNvPr>
          <p:cNvCxnSpPr>
            <a:stCxn id="36" idx="0"/>
            <a:endCxn id="15" idx="2"/>
          </p:cNvCxnSpPr>
          <p:nvPr/>
        </p:nvCxnSpPr>
        <p:spPr>
          <a:xfrm flipV="1">
            <a:off x="5400247" y="5209219"/>
            <a:ext cx="0" cy="666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F5456B-7439-4885-B52E-BE09577D0C02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5400247" y="1832629"/>
            <a:ext cx="2195245" cy="272869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46C4C28-5A25-4BC7-AEF8-4672989DBDEA}"/>
              </a:ext>
            </a:extLst>
          </p:cNvPr>
          <p:cNvSpPr/>
          <p:nvPr/>
        </p:nvSpPr>
        <p:spPr>
          <a:xfrm>
            <a:off x="6262191" y="5849403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4E6EC-1F1F-4EC9-8BF8-9DA460D82898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400247" y="5209219"/>
            <a:ext cx="1620115" cy="640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E3ACFF-CD2C-4F51-8611-5EC52C829833}"/>
              </a:ext>
            </a:extLst>
          </p:cNvPr>
          <p:cNvCxnSpPr>
            <a:cxnSpLocks/>
            <a:stCxn id="59" idx="3"/>
            <a:endCxn id="15" idx="1"/>
          </p:cNvCxnSpPr>
          <p:nvPr/>
        </p:nvCxnSpPr>
        <p:spPr>
          <a:xfrm flipV="1">
            <a:off x="2063731" y="4885273"/>
            <a:ext cx="2755252" cy="140366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E9DCF26-FCD1-42F4-986B-36AB150DA2D0}"/>
              </a:ext>
            </a:extLst>
          </p:cNvPr>
          <p:cNvSpPr/>
          <p:nvPr/>
        </p:nvSpPr>
        <p:spPr>
          <a:xfrm>
            <a:off x="216159" y="5974186"/>
            <a:ext cx="1847572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FontAwesome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10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200B-2BD9-4068-B2BF-1869996F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B452-8BFE-4D66-BA81-09141C8F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&lt;router-</a:t>
            </a:r>
            <a:r>
              <a:rPr lang="fr-FR" dirty="0" err="1"/>
              <a:t>outlet</a:t>
            </a:r>
            <a:r>
              <a:rPr lang="fr-FR" dirty="0"/>
              <a:t>&gt;&lt;/router-</a:t>
            </a:r>
            <a:r>
              <a:rPr lang="fr-FR" dirty="0" err="1"/>
              <a:t>outlet</a:t>
            </a:r>
            <a:r>
              <a:rPr lang="fr-FR" dirty="0"/>
              <a:t>&gt; : directive </a:t>
            </a:r>
            <a:r>
              <a:rPr lang="fr-FR" dirty="0" err="1"/>
              <a:t>element</a:t>
            </a:r>
            <a:endParaRPr lang="fr-FR" dirty="0"/>
          </a:p>
          <a:p>
            <a:r>
              <a:rPr lang="fr-FR" dirty="0" err="1"/>
              <a:t>routerLink</a:t>
            </a:r>
            <a:r>
              <a:rPr lang="fr-FR" dirty="0"/>
              <a:t> : directive attribut</a:t>
            </a:r>
          </a:p>
          <a:p>
            <a:r>
              <a:rPr lang="fr-FR" dirty="0"/>
              <a:t>*</a:t>
            </a:r>
            <a:r>
              <a:rPr lang="fr-FR" dirty="0" err="1"/>
              <a:t>ngFor</a:t>
            </a:r>
            <a:r>
              <a:rPr lang="fr-FR" dirty="0"/>
              <a:t> : directive structurelle (=qui manipule un </a:t>
            </a:r>
            <a:r>
              <a:rPr lang="fr-FR" dirty="0" err="1"/>
              <a:t>template</a:t>
            </a:r>
            <a:r>
              <a:rPr lang="fr-FR" dirty="0"/>
              <a:t>)</a:t>
            </a:r>
          </a:p>
          <a:p>
            <a:r>
              <a:rPr lang="fr-FR" dirty="0"/>
              <a:t>*</a:t>
            </a:r>
            <a:r>
              <a:rPr lang="fr-FR" dirty="0" err="1"/>
              <a:t>ngIf</a:t>
            </a:r>
            <a:endParaRPr lang="fr-FR" dirty="0"/>
          </a:p>
          <a:p>
            <a:r>
              <a:rPr lang="fr-FR" dirty="0" err="1"/>
              <a:t>form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46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7FE7E3-A98C-4456-9839-C95EB80B557B}"/>
              </a:ext>
            </a:extLst>
          </p:cNvPr>
          <p:cNvCxnSpPr>
            <a:cxnSpLocks/>
          </p:cNvCxnSpPr>
          <p:nvPr/>
        </p:nvCxnSpPr>
        <p:spPr>
          <a:xfrm flipV="1">
            <a:off x="349218" y="1631216"/>
            <a:ext cx="11565552" cy="64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7097DF-E12C-4839-8289-53B0486B9231}"/>
              </a:ext>
            </a:extLst>
          </p:cNvPr>
          <p:cNvCxnSpPr/>
          <p:nvPr/>
        </p:nvCxnSpPr>
        <p:spPr>
          <a:xfrm>
            <a:off x="698436" y="1373897"/>
            <a:ext cx="0" cy="753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BA109B-B934-4053-9A88-A0D01D56D4DC}"/>
              </a:ext>
            </a:extLst>
          </p:cNvPr>
          <p:cNvCxnSpPr>
            <a:cxnSpLocks/>
          </p:cNvCxnSpPr>
          <p:nvPr/>
        </p:nvCxnSpPr>
        <p:spPr>
          <a:xfrm>
            <a:off x="799526" y="1125769"/>
            <a:ext cx="234343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0E8F82-2487-47D2-9E33-820229FCD7A8}"/>
              </a:ext>
            </a:extLst>
          </p:cNvPr>
          <p:cNvSpPr txBox="1"/>
          <p:nvPr/>
        </p:nvSpPr>
        <p:spPr>
          <a:xfrm>
            <a:off x="1778255" y="67546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3C4475-BA71-4FA4-936C-9D5DF2B05B17}"/>
              </a:ext>
            </a:extLst>
          </p:cNvPr>
          <p:cNvCxnSpPr/>
          <p:nvPr/>
        </p:nvCxnSpPr>
        <p:spPr>
          <a:xfrm>
            <a:off x="3239457" y="1373897"/>
            <a:ext cx="0" cy="647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3CAD38-9064-4A3C-BA36-3F48067AC19F}"/>
              </a:ext>
            </a:extLst>
          </p:cNvPr>
          <p:cNvCxnSpPr>
            <a:cxnSpLocks/>
          </p:cNvCxnSpPr>
          <p:nvPr/>
        </p:nvCxnSpPr>
        <p:spPr>
          <a:xfrm>
            <a:off x="3387263" y="1125769"/>
            <a:ext cx="234343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F9C34B-2892-42BC-9635-D98F5486DB11}"/>
              </a:ext>
            </a:extLst>
          </p:cNvPr>
          <p:cNvSpPr txBox="1"/>
          <p:nvPr/>
        </p:nvSpPr>
        <p:spPr>
          <a:xfrm>
            <a:off x="3905729" y="71681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1C0F5-8757-4EC2-8E79-3E3544EE2B00}"/>
              </a:ext>
            </a:extLst>
          </p:cNvPr>
          <p:cNvSpPr txBox="1"/>
          <p:nvPr/>
        </p:nvSpPr>
        <p:spPr>
          <a:xfrm>
            <a:off x="2683465" y="2090714"/>
            <a:ext cx="181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sur</a:t>
            </a:r>
          </a:p>
          <a:p>
            <a:r>
              <a:rPr lang="fr-FR" dirty="0"/>
              <a:t>voir stock bouton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D7D6C0-6108-4D20-9183-DF82CFFDD6BC}"/>
              </a:ext>
            </a:extLst>
          </p:cNvPr>
          <p:cNvCxnSpPr/>
          <p:nvPr/>
        </p:nvCxnSpPr>
        <p:spPr>
          <a:xfrm>
            <a:off x="5882334" y="1371600"/>
            <a:ext cx="0" cy="647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86BE8-CCFF-44F8-9C65-E95D3B2A777E}"/>
              </a:ext>
            </a:extLst>
          </p:cNvPr>
          <p:cNvCxnSpPr>
            <a:cxnSpLocks/>
          </p:cNvCxnSpPr>
          <p:nvPr/>
        </p:nvCxnSpPr>
        <p:spPr>
          <a:xfrm>
            <a:off x="5979595" y="1125769"/>
            <a:ext cx="234343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971B0B-28CB-481C-BFCE-DBBA3E1A50C7}"/>
              </a:ext>
            </a:extLst>
          </p:cNvPr>
          <p:cNvSpPr txBox="1"/>
          <p:nvPr/>
        </p:nvSpPr>
        <p:spPr>
          <a:xfrm>
            <a:off x="6593789" y="76736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C6BB4A-9F97-46FC-889F-A14FC6FE2C10}"/>
              </a:ext>
            </a:extLst>
          </p:cNvPr>
          <p:cNvCxnSpPr/>
          <p:nvPr/>
        </p:nvCxnSpPr>
        <p:spPr>
          <a:xfrm>
            <a:off x="8364386" y="1358580"/>
            <a:ext cx="0" cy="6478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0B44A8-D5F6-4B55-B92B-29DD3DC5B9A0}"/>
              </a:ext>
            </a:extLst>
          </p:cNvPr>
          <p:cNvCxnSpPr>
            <a:cxnSpLocks/>
          </p:cNvCxnSpPr>
          <p:nvPr/>
        </p:nvCxnSpPr>
        <p:spPr>
          <a:xfrm>
            <a:off x="8465476" y="1125769"/>
            <a:ext cx="234343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2E2EC6-04FB-4AE5-8B6C-E00036DB45A6}"/>
              </a:ext>
            </a:extLst>
          </p:cNvPr>
          <p:cNvSpPr txBox="1"/>
          <p:nvPr/>
        </p:nvSpPr>
        <p:spPr>
          <a:xfrm>
            <a:off x="8983942" y="71681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F6916-A16F-44AD-859E-FDD3AA378C1C}"/>
              </a:ext>
            </a:extLst>
          </p:cNvPr>
          <p:cNvSpPr txBox="1"/>
          <p:nvPr/>
        </p:nvSpPr>
        <p:spPr>
          <a:xfrm>
            <a:off x="5610464" y="225153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sur ‘+’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8736C2-2010-49EF-9A8A-181F276118CE}"/>
              </a:ext>
            </a:extLst>
          </p:cNvPr>
          <p:cNvSpPr txBox="1"/>
          <p:nvPr/>
        </p:nvSpPr>
        <p:spPr>
          <a:xfrm>
            <a:off x="7674717" y="2200992"/>
            <a:ext cx="17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sur ‘Ajouter’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5CF400-0F0E-4816-8C75-F8DA37FBD833}"/>
              </a:ext>
            </a:extLst>
          </p:cNvPr>
          <p:cNvCxnSpPr/>
          <p:nvPr/>
        </p:nvCxnSpPr>
        <p:spPr>
          <a:xfrm>
            <a:off x="698436" y="3207293"/>
            <a:ext cx="10986585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D51B0F-0276-4888-87E0-A63B995176C4}"/>
              </a:ext>
            </a:extLst>
          </p:cNvPr>
          <p:cNvSpPr txBox="1"/>
          <p:nvPr/>
        </p:nvSpPr>
        <p:spPr>
          <a:xfrm>
            <a:off x="5500185" y="3469206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ArticleService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872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AC87-E283-4985-A4BF-AD06D1E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573D4-C0AE-4F89-90DD-2BD6A45F7245}"/>
              </a:ext>
            </a:extLst>
          </p:cNvPr>
          <p:cNvCxnSpPr/>
          <p:nvPr/>
        </p:nvCxnSpPr>
        <p:spPr>
          <a:xfrm>
            <a:off x="317053" y="2219373"/>
            <a:ext cx="116252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A4FA4-A2D4-4A69-AE90-E8A39D4839AF}"/>
              </a:ext>
            </a:extLst>
          </p:cNvPr>
          <p:cNvCxnSpPr>
            <a:cxnSpLocks/>
          </p:cNvCxnSpPr>
          <p:nvPr/>
        </p:nvCxnSpPr>
        <p:spPr>
          <a:xfrm>
            <a:off x="624917" y="1849477"/>
            <a:ext cx="0" cy="7397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0F5BE1-0D82-4B4E-9849-387A7246B9C1}"/>
              </a:ext>
            </a:extLst>
          </p:cNvPr>
          <p:cNvSpPr/>
          <p:nvPr/>
        </p:nvSpPr>
        <p:spPr>
          <a:xfrm>
            <a:off x="670866" y="2053954"/>
            <a:ext cx="103006" cy="340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E003F-FE07-40A8-ABA8-DF46D9678688}"/>
              </a:ext>
            </a:extLst>
          </p:cNvPr>
          <p:cNvSpPr txBox="1"/>
          <p:nvPr/>
        </p:nvSpPr>
        <p:spPr>
          <a:xfrm>
            <a:off x="317053" y="155769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32DE01-DF14-4F64-8294-46959C3EE3DA}"/>
              </a:ext>
            </a:extLst>
          </p:cNvPr>
          <p:cNvCxnSpPr>
            <a:cxnSpLocks/>
          </p:cNvCxnSpPr>
          <p:nvPr/>
        </p:nvCxnSpPr>
        <p:spPr>
          <a:xfrm>
            <a:off x="3635551" y="1859865"/>
            <a:ext cx="0" cy="7397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828F64-BEDF-4029-959F-19B81C949F14}"/>
              </a:ext>
            </a:extLst>
          </p:cNvPr>
          <p:cNvSpPr/>
          <p:nvPr/>
        </p:nvSpPr>
        <p:spPr>
          <a:xfrm>
            <a:off x="3681501" y="2049358"/>
            <a:ext cx="155304" cy="340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B5802-8846-4B93-B354-6EA802B06C9A}"/>
              </a:ext>
            </a:extLst>
          </p:cNvPr>
          <p:cNvSpPr txBox="1"/>
          <p:nvPr/>
        </p:nvSpPr>
        <p:spPr>
          <a:xfrm>
            <a:off x="3327687" y="1568084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39EE2-61D9-429E-8285-60CB36D7E890}"/>
              </a:ext>
            </a:extLst>
          </p:cNvPr>
          <p:cNvCxnSpPr>
            <a:cxnSpLocks/>
          </p:cNvCxnSpPr>
          <p:nvPr/>
        </p:nvCxnSpPr>
        <p:spPr>
          <a:xfrm>
            <a:off x="5582411" y="1859865"/>
            <a:ext cx="0" cy="7397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69070-4E31-422A-BAD1-C592B2068D0D}"/>
              </a:ext>
            </a:extLst>
          </p:cNvPr>
          <p:cNvSpPr/>
          <p:nvPr/>
        </p:nvSpPr>
        <p:spPr>
          <a:xfrm>
            <a:off x="5628361" y="2064342"/>
            <a:ext cx="115356" cy="340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C0FA4-661F-42C4-B23E-5A5FFD418396}"/>
              </a:ext>
            </a:extLst>
          </p:cNvPr>
          <p:cNvSpPr txBox="1"/>
          <p:nvPr/>
        </p:nvSpPr>
        <p:spPr>
          <a:xfrm>
            <a:off x="5274547" y="15680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0F694-3A8A-4FB7-AB91-F66BDEBE9598}"/>
              </a:ext>
            </a:extLst>
          </p:cNvPr>
          <p:cNvSpPr/>
          <p:nvPr/>
        </p:nvSpPr>
        <p:spPr>
          <a:xfrm>
            <a:off x="2481286" y="5071754"/>
            <a:ext cx="3868964" cy="1502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827369-2DA8-432E-BA80-501200F5B216}"/>
              </a:ext>
            </a:extLst>
          </p:cNvPr>
          <p:cNvSpPr/>
          <p:nvPr/>
        </p:nvSpPr>
        <p:spPr>
          <a:xfrm>
            <a:off x="3262432" y="5605869"/>
            <a:ext cx="634107" cy="53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24B25-0950-4739-B6E1-DB6EAAED004D}"/>
              </a:ext>
            </a:extLst>
          </p:cNvPr>
          <p:cNvSpPr/>
          <p:nvPr/>
        </p:nvSpPr>
        <p:spPr>
          <a:xfrm>
            <a:off x="4700659" y="5605869"/>
            <a:ext cx="1268213" cy="53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569FF7-B695-4D70-BED2-9F6F3CB785B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896539" y="5872378"/>
            <a:ext cx="80412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F76B30-2EDB-4C4F-8792-4266CC666E6F}"/>
              </a:ext>
            </a:extLst>
          </p:cNvPr>
          <p:cNvCxnSpPr/>
          <p:nvPr/>
        </p:nvCxnSpPr>
        <p:spPr>
          <a:xfrm flipV="1">
            <a:off x="4287112" y="4585785"/>
            <a:ext cx="0" cy="12268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5C795-9502-40AB-9466-5CB937775711}"/>
              </a:ext>
            </a:extLst>
          </p:cNvPr>
          <p:cNvSpPr/>
          <p:nvPr/>
        </p:nvSpPr>
        <p:spPr>
          <a:xfrm>
            <a:off x="3790854" y="4094123"/>
            <a:ext cx="997110" cy="51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FCB225-424C-44C9-BBFB-B614DFB2DF44}"/>
              </a:ext>
            </a:extLst>
          </p:cNvPr>
          <p:cNvCxnSpPr>
            <a:stCxn id="24" idx="3"/>
          </p:cNvCxnSpPr>
          <p:nvPr/>
        </p:nvCxnSpPr>
        <p:spPr>
          <a:xfrm flipV="1">
            <a:off x="4787964" y="4346846"/>
            <a:ext cx="1308036" cy="261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470A57-2B8E-423B-BB74-32DA47EDABDB}"/>
              </a:ext>
            </a:extLst>
          </p:cNvPr>
          <p:cNvSpPr/>
          <p:nvPr/>
        </p:nvSpPr>
        <p:spPr>
          <a:xfrm>
            <a:off x="6034735" y="4008858"/>
            <a:ext cx="2265323" cy="30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B4EDE-FC44-42D3-A124-48C9DC994305}"/>
              </a:ext>
            </a:extLst>
          </p:cNvPr>
          <p:cNvSpPr/>
          <p:nvPr/>
        </p:nvSpPr>
        <p:spPr>
          <a:xfrm>
            <a:off x="6034735" y="4158853"/>
            <a:ext cx="2265323" cy="30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900EB6-6743-4E02-BC07-A60530B9EFBA}"/>
              </a:ext>
            </a:extLst>
          </p:cNvPr>
          <p:cNvSpPr/>
          <p:nvPr/>
        </p:nvSpPr>
        <p:spPr>
          <a:xfrm>
            <a:off x="6034735" y="4313658"/>
            <a:ext cx="2265323" cy="307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F3F34A-33B8-499E-A546-92F00F75FC45}"/>
              </a:ext>
            </a:extLst>
          </p:cNvPr>
          <p:cNvSpPr/>
          <p:nvPr/>
        </p:nvSpPr>
        <p:spPr>
          <a:xfrm>
            <a:off x="2265322" y="4109317"/>
            <a:ext cx="997110" cy="51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network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77BC86-9FAA-4399-9055-BD1A58174E3F}"/>
              </a:ext>
            </a:extLst>
          </p:cNvPr>
          <p:cNvCxnSpPr/>
          <p:nvPr/>
        </p:nvCxnSpPr>
        <p:spPr>
          <a:xfrm flipH="1" flipV="1">
            <a:off x="2972949" y="4654710"/>
            <a:ext cx="1277403" cy="69843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29748B-F54D-474D-97E3-57E48BDDC5C9}"/>
              </a:ext>
            </a:extLst>
          </p:cNvPr>
          <p:cNvCxnSpPr>
            <a:cxnSpLocks/>
          </p:cNvCxnSpPr>
          <p:nvPr/>
        </p:nvCxnSpPr>
        <p:spPr>
          <a:xfrm flipV="1">
            <a:off x="317053" y="3225591"/>
            <a:ext cx="11652855" cy="4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5AE58C-3CF4-4C9B-9DB7-7C810E1D65A8}"/>
              </a:ext>
            </a:extLst>
          </p:cNvPr>
          <p:cNvSpPr txBox="1"/>
          <p:nvPr/>
        </p:nvSpPr>
        <p:spPr>
          <a:xfrm>
            <a:off x="11027940" y="179663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19D82B-0E6C-4334-989C-81C99F7D45BE}"/>
              </a:ext>
            </a:extLst>
          </p:cNvPr>
          <p:cNvSpPr txBox="1"/>
          <p:nvPr/>
        </p:nvSpPr>
        <p:spPr>
          <a:xfrm>
            <a:off x="10995775" y="285237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568D60-C804-4A35-9F90-2400F66CEA79}"/>
              </a:ext>
            </a:extLst>
          </p:cNvPr>
          <p:cNvCxnSpPr/>
          <p:nvPr/>
        </p:nvCxnSpPr>
        <p:spPr>
          <a:xfrm>
            <a:off x="735195" y="2508856"/>
            <a:ext cx="103005" cy="661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B6002B5-1CC9-4B9E-89AF-F7E1AF01A1C1}"/>
              </a:ext>
            </a:extLst>
          </p:cNvPr>
          <p:cNvSpPr/>
          <p:nvPr/>
        </p:nvSpPr>
        <p:spPr>
          <a:xfrm>
            <a:off x="907279" y="3037045"/>
            <a:ext cx="6587118" cy="39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78B570-2A69-4AA3-A90B-3BDCFE7BC8F1}"/>
              </a:ext>
            </a:extLst>
          </p:cNvPr>
          <p:cNvCxnSpPr/>
          <p:nvPr/>
        </p:nvCxnSpPr>
        <p:spPr>
          <a:xfrm flipV="1">
            <a:off x="7443859" y="2269918"/>
            <a:ext cx="271104" cy="698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DFB470-65C2-4877-9C7D-2E1575FDF480}"/>
              </a:ext>
            </a:extLst>
          </p:cNvPr>
          <p:cNvCxnSpPr/>
          <p:nvPr/>
        </p:nvCxnSpPr>
        <p:spPr>
          <a:xfrm>
            <a:off x="7747128" y="1690688"/>
            <a:ext cx="0" cy="11168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088529-C6CC-4C00-9D50-8F3D8CAF07F6}"/>
              </a:ext>
            </a:extLst>
          </p:cNvPr>
          <p:cNvSpPr txBox="1"/>
          <p:nvPr/>
        </p:nvSpPr>
        <p:spPr>
          <a:xfrm>
            <a:off x="7494397" y="1392277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reprise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DD37C8-7EBD-41D4-A7C2-3E45E7853BB1}"/>
              </a:ext>
            </a:extLst>
          </p:cNvPr>
          <p:cNvSpPr/>
          <p:nvPr/>
        </p:nvSpPr>
        <p:spPr>
          <a:xfrm>
            <a:off x="7779775" y="2038960"/>
            <a:ext cx="128658" cy="340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29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1BE-C0B7-4B18-9CFE-2D94E5F6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</a:t>
            </a:r>
            <a:r>
              <a:rPr lang="fr-FR" dirty="0" err="1"/>
              <a:t>repertoire</a:t>
            </a:r>
            <a:r>
              <a:rPr lang="fr-FR" dirty="0"/>
              <a:t> + lire contenu 1</a:t>
            </a:r>
            <a:r>
              <a:rPr lang="fr-FR" baseline="30000" dirty="0"/>
              <a:t>er</a:t>
            </a:r>
            <a:r>
              <a:rPr lang="fr-FR" dirty="0"/>
              <a:t> fichier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56C53D-CF80-4F1D-8A4E-3071C8ED105E}"/>
              </a:ext>
            </a:extLst>
          </p:cNvPr>
          <p:cNvCxnSpPr>
            <a:cxnSpLocks/>
          </p:cNvCxnSpPr>
          <p:nvPr/>
        </p:nvCxnSpPr>
        <p:spPr>
          <a:xfrm flipV="1">
            <a:off x="431928" y="1833391"/>
            <a:ext cx="11372562" cy="32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A18A3-75CA-453A-86E4-9EEADA7BD418}"/>
              </a:ext>
            </a:extLst>
          </p:cNvPr>
          <p:cNvCxnSpPr>
            <a:cxnSpLocks/>
          </p:cNvCxnSpPr>
          <p:nvPr/>
        </p:nvCxnSpPr>
        <p:spPr>
          <a:xfrm flipV="1">
            <a:off x="431928" y="3056420"/>
            <a:ext cx="11372562" cy="32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AC943F-7AAE-4C59-9D32-A86679AB11A8}"/>
              </a:ext>
            </a:extLst>
          </p:cNvPr>
          <p:cNvSpPr txBox="1"/>
          <p:nvPr/>
        </p:nvSpPr>
        <p:spPr>
          <a:xfrm>
            <a:off x="10857926" y="14657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09EB1-D252-4806-96C0-25BD0DE66CCC}"/>
              </a:ext>
            </a:extLst>
          </p:cNvPr>
          <p:cNvSpPr txBox="1"/>
          <p:nvPr/>
        </p:nvSpPr>
        <p:spPr>
          <a:xfrm>
            <a:off x="10766026" y="267913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CF0E10-45AE-4904-8FB5-634AAF81B6CE}"/>
              </a:ext>
            </a:extLst>
          </p:cNvPr>
          <p:cNvCxnSpPr/>
          <p:nvPr/>
        </p:nvCxnSpPr>
        <p:spPr>
          <a:xfrm>
            <a:off x="767361" y="1650459"/>
            <a:ext cx="0" cy="4862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67B8C6-A8C4-44FA-81A3-8F76D65A64E0}"/>
              </a:ext>
            </a:extLst>
          </p:cNvPr>
          <p:cNvSpPr/>
          <p:nvPr/>
        </p:nvSpPr>
        <p:spPr>
          <a:xfrm>
            <a:off x="838201" y="1650459"/>
            <a:ext cx="916046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D11A64-B05A-403A-87E1-DFD47A55187F}"/>
              </a:ext>
            </a:extLst>
          </p:cNvPr>
          <p:cNvCxnSpPr/>
          <p:nvPr/>
        </p:nvCxnSpPr>
        <p:spPr>
          <a:xfrm>
            <a:off x="918995" y="2136660"/>
            <a:ext cx="128659" cy="873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8DF267-9F38-4DD5-BC32-999CF5BC8828}"/>
              </a:ext>
            </a:extLst>
          </p:cNvPr>
          <p:cNvSpPr/>
          <p:nvPr/>
        </p:nvSpPr>
        <p:spPr>
          <a:xfrm>
            <a:off x="1144149" y="2904020"/>
            <a:ext cx="3914918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C5F5B7-3A3D-4D3A-A7C6-A9C37470359F}"/>
              </a:ext>
            </a:extLst>
          </p:cNvPr>
          <p:cNvCxnSpPr/>
          <p:nvPr/>
        </p:nvCxnSpPr>
        <p:spPr>
          <a:xfrm flipV="1">
            <a:off x="5017713" y="2086115"/>
            <a:ext cx="211368" cy="67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421A93-28BA-4AC8-814D-5436737CAB2C}"/>
              </a:ext>
            </a:extLst>
          </p:cNvPr>
          <p:cNvCxnSpPr/>
          <p:nvPr/>
        </p:nvCxnSpPr>
        <p:spPr>
          <a:xfrm>
            <a:off x="5380716" y="2136660"/>
            <a:ext cx="206773" cy="693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E0EED-28DB-403B-9146-9A63872106BB}"/>
              </a:ext>
            </a:extLst>
          </p:cNvPr>
          <p:cNvSpPr/>
          <p:nvPr/>
        </p:nvSpPr>
        <p:spPr>
          <a:xfrm>
            <a:off x="5647990" y="2904020"/>
            <a:ext cx="3914918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F11B86-FE13-4EDA-BC64-CAA6F92B244F}"/>
              </a:ext>
            </a:extLst>
          </p:cNvPr>
          <p:cNvCxnSpPr/>
          <p:nvPr/>
        </p:nvCxnSpPr>
        <p:spPr>
          <a:xfrm flipV="1">
            <a:off x="9562908" y="2086115"/>
            <a:ext cx="210604" cy="67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D7B8B0-BEFE-4FD9-8312-71049B879B5A}"/>
              </a:ext>
            </a:extLst>
          </p:cNvPr>
          <p:cNvSpPr txBox="1"/>
          <p:nvPr/>
        </p:nvSpPr>
        <p:spPr>
          <a:xfrm>
            <a:off x="1566886" y="2371007"/>
            <a:ext cx="223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SYNCHRONE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55BC0-49A7-4B35-B4EF-99344ADA2692}"/>
              </a:ext>
            </a:extLst>
          </p:cNvPr>
          <p:cNvCxnSpPr>
            <a:cxnSpLocks/>
          </p:cNvCxnSpPr>
          <p:nvPr/>
        </p:nvCxnSpPr>
        <p:spPr>
          <a:xfrm flipV="1">
            <a:off x="431928" y="4375944"/>
            <a:ext cx="11372562" cy="32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57658-4BA8-4F1F-83EB-CC59BC3E64C1}"/>
              </a:ext>
            </a:extLst>
          </p:cNvPr>
          <p:cNvCxnSpPr>
            <a:cxnSpLocks/>
          </p:cNvCxnSpPr>
          <p:nvPr/>
        </p:nvCxnSpPr>
        <p:spPr>
          <a:xfrm flipV="1">
            <a:off x="431928" y="5598973"/>
            <a:ext cx="11372562" cy="32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AC5D5F-6BE9-4F84-BF3A-269793F2B626}"/>
              </a:ext>
            </a:extLst>
          </p:cNvPr>
          <p:cNvSpPr txBox="1"/>
          <p:nvPr/>
        </p:nvSpPr>
        <p:spPr>
          <a:xfrm>
            <a:off x="10857926" y="400834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CD1AB3-1462-4CA2-8EC3-A32A8C6B8059}"/>
              </a:ext>
            </a:extLst>
          </p:cNvPr>
          <p:cNvSpPr txBox="1"/>
          <p:nvPr/>
        </p:nvSpPr>
        <p:spPr>
          <a:xfrm>
            <a:off x="10766026" y="522168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17A291-4A95-4C77-A472-CBABD7341F69}"/>
              </a:ext>
            </a:extLst>
          </p:cNvPr>
          <p:cNvCxnSpPr/>
          <p:nvPr/>
        </p:nvCxnSpPr>
        <p:spPr>
          <a:xfrm>
            <a:off x="767361" y="4193012"/>
            <a:ext cx="0" cy="4862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7618DA3-9C3F-4166-8155-BBC2BB0382F1}"/>
              </a:ext>
            </a:extLst>
          </p:cNvPr>
          <p:cNvSpPr/>
          <p:nvPr/>
        </p:nvSpPr>
        <p:spPr>
          <a:xfrm>
            <a:off x="838201" y="4193012"/>
            <a:ext cx="2094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00D6D0-0154-4733-9B13-D599395019F1}"/>
              </a:ext>
            </a:extLst>
          </p:cNvPr>
          <p:cNvCxnSpPr/>
          <p:nvPr/>
        </p:nvCxnSpPr>
        <p:spPr>
          <a:xfrm>
            <a:off x="918995" y="4679213"/>
            <a:ext cx="128659" cy="873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CFC3B1-EAC4-4BBD-828B-B30D4C5976EA}"/>
              </a:ext>
            </a:extLst>
          </p:cNvPr>
          <p:cNvSpPr/>
          <p:nvPr/>
        </p:nvSpPr>
        <p:spPr>
          <a:xfrm>
            <a:off x="1144149" y="5446573"/>
            <a:ext cx="3914918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DA5E8-DBB5-491C-ADB4-692D09B9F459}"/>
              </a:ext>
            </a:extLst>
          </p:cNvPr>
          <p:cNvCxnSpPr/>
          <p:nvPr/>
        </p:nvCxnSpPr>
        <p:spPr>
          <a:xfrm flipV="1">
            <a:off x="5017713" y="4628668"/>
            <a:ext cx="211368" cy="67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1E3B4A-70C9-47C8-99A3-832451C623D3}"/>
              </a:ext>
            </a:extLst>
          </p:cNvPr>
          <p:cNvCxnSpPr/>
          <p:nvPr/>
        </p:nvCxnSpPr>
        <p:spPr>
          <a:xfrm>
            <a:off x="5380716" y="4679213"/>
            <a:ext cx="206773" cy="693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7A85527-7457-4810-827C-63FCC4B005FD}"/>
              </a:ext>
            </a:extLst>
          </p:cNvPr>
          <p:cNvSpPr/>
          <p:nvPr/>
        </p:nvSpPr>
        <p:spPr>
          <a:xfrm>
            <a:off x="5647990" y="5446573"/>
            <a:ext cx="3914918" cy="41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5DB512-FDE3-4EAB-A50F-DC2475BB7B59}"/>
              </a:ext>
            </a:extLst>
          </p:cNvPr>
          <p:cNvCxnSpPr/>
          <p:nvPr/>
        </p:nvCxnSpPr>
        <p:spPr>
          <a:xfrm flipV="1">
            <a:off x="9562908" y="4628668"/>
            <a:ext cx="210604" cy="67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CB15DE-BE87-461E-89A1-F1EF48DD297F}"/>
              </a:ext>
            </a:extLst>
          </p:cNvPr>
          <p:cNvSpPr txBox="1"/>
          <p:nvPr/>
        </p:nvSpPr>
        <p:spPr>
          <a:xfrm>
            <a:off x="1566886" y="4913560"/>
            <a:ext cx="237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ASYNCHRONE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16736A-DC88-44D4-A854-CA811505574A}"/>
              </a:ext>
            </a:extLst>
          </p:cNvPr>
          <p:cNvSpPr/>
          <p:nvPr/>
        </p:nvSpPr>
        <p:spPr>
          <a:xfrm>
            <a:off x="5171266" y="4207361"/>
            <a:ext cx="2094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EEEE62-C297-4187-92C8-13FE564C21F4}"/>
              </a:ext>
            </a:extLst>
          </p:cNvPr>
          <p:cNvSpPr/>
          <p:nvPr/>
        </p:nvSpPr>
        <p:spPr>
          <a:xfrm>
            <a:off x="9789215" y="4210926"/>
            <a:ext cx="2094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5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920EBD7-F69C-4808-BBE2-A85B40278B4E}"/>
              </a:ext>
            </a:extLst>
          </p:cNvPr>
          <p:cNvSpPr/>
          <p:nvPr/>
        </p:nvSpPr>
        <p:spPr>
          <a:xfrm>
            <a:off x="8436374" y="817906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6CFFE9-B7EC-4B3D-B229-D7D18C4244A9}"/>
              </a:ext>
            </a:extLst>
          </p:cNvPr>
          <p:cNvSpPr/>
          <p:nvPr/>
        </p:nvSpPr>
        <p:spPr>
          <a:xfrm>
            <a:off x="7973813" y="1544677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53AD01-BF15-4B33-B5A7-3D7127A1CEDC}"/>
              </a:ext>
            </a:extLst>
          </p:cNvPr>
          <p:cNvSpPr/>
          <p:nvPr/>
        </p:nvSpPr>
        <p:spPr>
          <a:xfrm>
            <a:off x="9236665" y="1489538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2C594-92E2-491F-B007-2E847E729068}"/>
              </a:ext>
            </a:extLst>
          </p:cNvPr>
          <p:cNvSpPr/>
          <p:nvPr/>
        </p:nvSpPr>
        <p:spPr>
          <a:xfrm>
            <a:off x="6879443" y="1489921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671396-6BC9-46CB-A578-50D72303C4AC}"/>
              </a:ext>
            </a:extLst>
          </p:cNvPr>
          <p:cNvSpPr/>
          <p:nvPr/>
        </p:nvSpPr>
        <p:spPr>
          <a:xfrm>
            <a:off x="6544776" y="2768090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8EF22B-332C-4DF9-A6BE-80DCD34C54F3}"/>
              </a:ext>
            </a:extLst>
          </p:cNvPr>
          <p:cNvSpPr/>
          <p:nvPr/>
        </p:nvSpPr>
        <p:spPr>
          <a:xfrm>
            <a:off x="8026519" y="2630241"/>
            <a:ext cx="960350" cy="5743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4964AB-1AA1-4EED-B5FF-777C82F467FD}"/>
              </a:ext>
            </a:extLst>
          </p:cNvPr>
          <p:cNvCxnSpPr>
            <a:stCxn id="9" idx="0"/>
            <a:endCxn id="8" idx="3"/>
          </p:cNvCxnSpPr>
          <p:nvPr/>
        </p:nvCxnSpPr>
        <p:spPr>
          <a:xfrm flipV="1">
            <a:off x="8453988" y="1308162"/>
            <a:ext cx="123026" cy="2365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FF250-F47B-4E8D-B6A8-0AC81AFD7867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7359618" y="1105092"/>
            <a:ext cx="1076756" cy="384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F444A1-55FD-44A6-9D07-A2D9B00E9D7F}"/>
              </a:ext>
            </a:extLst>
          </p:cNvPr>
          <p:cNvCxnSpPr>
            <a:cxnSpLocks/>
            <a:stCxn id="10" idx="0"/>
            <a:endCxn id="8" idx="5"/>
          </p:cNvCxnSpPr>
          <p:nvPr/>
        </p:nvCxnSpPr>
        <p:spPr>
          <a:xfrm flipH="1" flipV="1">
            <a:off x="9256084" y="1308162"/>
            <a:ext cx="460756" cy="181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AFFE6-E07A-413C-94F4-842FAC454834}"/>
              </a:ext>
            </a:extLst>
          </p:cNvPr>
          <p:cNvCxnSpPr>
            <a:stCxn id="13" idx="0"/>
            <a:endCxn id="9" idx="4"/>
          </p:cNvCxnSpPr>
          <p:nvPr/>
        </p:nvCxnSpPr>
        <p:spPr>
          <a:xfrm flipH="1" flipV="1">
            <a:off x="8453988" y="2119048"/>
            <a:ext cx="52706" cy="5111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4808B6-A212-401E-9C3F-F7977724EAF1}"/>
              </a:ext>
            </a:extLst>
          </p:cNvPr>
          <p:cNvCxnSpPr>
            <a:stCxn id="12" idx="0"/>
            <a:endCxn id="9" idx="4"/>
          </p:cNvCxnSpPr>
          <p:nvPr/>
        </p:nvCxnSpPr>
        <p:spPr>
          <a:xfrm flipV="1">
            <a:off x="7024951" y="2119048"/>
            <a:ext cx="1429037" cy="649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9C02ED-70EA-4CBB-BF60-5D5B19D0B75B}"/>
              </a:ext>
            </a:extLst>
          </p:cNvPr>
          <p:cNvSpPr/>
          <p:nvPr/>
        </p:nvSpPr>
        <p:spPr>
          <a:xfrm>
            <a:off x="791375" y="974135"/>
            <a:ext cx="3855184" cy="2676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758F6D-5076-4550-92BC-BABAF6FBCC2E}"/>
              </a:ext>
            </a:extLst>
          </p:cNvPr>
          <p:cNvSpPr txBox="1"/>
          <p:nvPr/>
        </p:nvSpPr>
        <p:spPr>
          <a:xfrm>
            <a:off x="1015489" y="505447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E394F7-DDBE-4526-8421-293B7367A03E}"/>
              </a:ext>
            </a:extLst>
          </p:cNvPr>
          <p:cNvSpPr/>
          <p:nvPr/>
        </p:nvSpPr>
        <p:spPr>
          <a:xfrm>
            <a:off x="1199288" y="1167124"/>
            <a:ext cx="863856" cy="109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articles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4F07CC-3FA4-43BB-B10F-8E03F0FEC984}"/>
              </a:ext>
            </a:extLst>
          </p:cNvPr>
          <p:cNvCxnSpPr/>
          <p:nvPr/>
        </p:nvCxnSpPr>
        <p:spPr>
          <a:xfrm flipV="1">
            <a:off x="4705254" y="874779"/>
            <a:ext cx="3775087" cy="2923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8241D9-63D3-48C6-AAEE-7660241E37C1}"/>
              </a:ext>
            </a:extLst>
          </p:cNvPr>
          <p:cNvCxnSpPr/>
          <p:nvPr/>
        </p:nvCxnSpPr>
        <p:spPr>
          <a:xfrm>
            <a:off x="4728229" y="1435165"/>
            <a:ext cx="1902320" cy="13474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FA344E-0F2B-463A-B7F3-87A3D406D9FB}"/>
              </a:ext>
            </a:extLst>
          </p:cNvPr>
          <p:cNvSpPr/>
          <p:nvPr/>
        </p:nvSpPr>
        <p:spPr>
          <a:xfrm>
            <a:off x="3367652" y="1257210"/>
            <a:ext cx="897278" cy="102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url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35528D-1AA3-47A1-8C8F-88CBDF32AD06}"/>
              </a:ext>
            </a:extLst>
          </p:cNvPr>
          <p:cNvSpPr/>
          <p:nvPr/>
        </p:nvSpPr>
        <p:spPr>
          <a:xfrm>
            <a:off x="3154246" y="2668342"/>
            <a:ext cx="835027" cy="71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connexion</a:t>
            </a:r>
            <a:endParaRPr lang="fr-F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F08677-C42B-4CF2-B395-95D062A7CCA6}"/>
              </a:ext>
            </a:extLst>
          </p:cNvPr>
          <p:cNvCxnSpPr>
            <a:cxnSpLocks/>
          </p:cNvCxnSpPr>
          <p:nvPr/>
        </p:nvCxnSpPr>
        <p:spPr>
          <a:xfrm flipH="1">
            <a:off x="5095198" y="3204612"/>
            <a:ext cx="3033313" cy="24776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3A09C1-083A-482B-A6F5-759739CAEB45}"/>
              </a:ext>
            </a:extLst>
          </p:cNvPr>
          <p:cNvCxnSpPr/>
          <p:nvPr/>
        </p:nvCxnSpPr>
        <p:spPr>
          <a:xfrm flipH="1">
            <a:off x="5167952" y="1962054"/>
            <a:ext cx="1711491" cy="25754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B810DB2-6DC2-42DB-9196-68EC408A7558}"/>
              </a:ext>
            </a:extLst>
          </p:cNvPr>
          <p:cNvSpPr/>
          <p:nvPr/>
        </p:nvSpPr>
        <p:spPr>
          <a:xfrm>
            <a:off x="3850589" y="4268732"/>
            <a:ext cx="1245238" cy="57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062146-3486-4184-B84B-4D31A40E6AF2}"/>
              </a:ext>
            </a:extLst>
          </p:cNvPr>
          <p:cNvSpPr/>
          <p:nvPr/>
        </p:nvSpPr>
        <p:spPr>
          <a:xfrm>
            <a:off x="3777069" y="5395064"/>
            <a:ext cx="1245238" cy="57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fr-FR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C471B5-D7B5-40AB-8624-8B4E7D570355}"/>
              </a:ext>
            </a:extLst>
          </p:cNvPr>
          <p:cNvCxnSpPr/>
          <p:nvPr/>
        </p:nvCxnSpPr>
        <p:spPr>
          <a:xfrm flipH="1" flipV="1">
            <a:off x="3167606" y="3519751"/>
            <a:ext cx="563514" cy="9465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5096BD-D71F-4244-AA93-69BC82E57B5E}"/>
              </a:ext>
            </a:extLst>
          </p:cNvPr>
          <p:cNvCxnSpPr/>
          <p:nvPr/>
        </p:nvCxnSpPr>
        <p:spPr>
          <a:xfrm flipH="1" flipV="1">
            <a:off x="1920727" y="3585904"/>
            <a:ext cx="1784217" cy="21670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781FFB5-3B68-4AFD-98AD-22CF5A431D6A}"/>
              </a:ext>
            </a:extLst>
          </p:cNvPr>
          <p:cNvSpPr/>
          <p:nvPr/>
        </p:nvSpPr>
        <p:spPr>
          <a:xfrm>
            <a:off x="840744" y="2413420"/>
            <a:ext cx="1217668" cy="64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selectedArticles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34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FBE0-8553-487C-BAE9-F03A1758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77AAB0-225D-4D39-A246-70099BA5DF32}"/>
              </a:ext>
            </a:extLst>
          </p:cNvPr>
          <p:cNvCxnSpPr/>
          <p:nvPr/>
        </p:nvCxnSpPr>
        <p:spPr>
          <a:xfrm flipV="1">
            <a:off x="335433" y="2559401"/>
            <a:ext cx="11694211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251464-C945-4A57-831C-B21803B82BFF}"/>
              </a:ext>
            </a:extLst>
          </p:cNvPr>
          <p:cNvCxnSpPr/>
          <p:nvPr/>
        </p:nvCxnSpPr>
        <p:spPr>
          <a:xfrm>
            <a:off x="730601" y="2306677"/>
            <a:ext cx="0" cy="6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149D8-90A7-427B-AF0A-B189C9B1E18A}"/>
              </a:ext>
            </a:extLst>
          </p:cNvPr>
          <p:cNvSpPr txBox="1"/>
          <p:nvPr/>
        </p:nvSpPr>
        <p:spPr>
          <a:xfrm>
            <a:off x="436523" y="3188913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E5F313-B853-42BE-9C19-8614171B5034}"/>
              </a:ext>
            </a:extLst>
          </p:cNvPr>
          <p:cNvSpPr/>
          <p:nvPr/>
        </p:nvSpPr>
        <p:spPr>
          <a:xfrm>
            <a:off x="2168828" y="227910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87A1C4-20FA-4BD6-A6AC-FEC622C01732}"/>
              </a:ext>
            </a:extLst>
          </p:cNvPr>
          <p:cNvSpPr/>
          <p:nvPr/>
        </p:nvSpPr>
        <p:spPr>
          <a:xfrm>
            <a:off x="4537564" y="227910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68CDB7-2DD4-45A5-B55A-121542E59841}"/>
              </a:ext>
            </a:extLst>
          </p:cNvPr>
          <p:cNvSpPr/>
          <p:nvPr/>
        </p:nvSpPr>
        <p:spPr>
          <a:xfrm>
            <a:off x="5494084" y="226072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FF4AF-8BF9-4D95-9426-2F2183FA9FFC}"/>
              </a:ext>
            </a:extLst>
          </p:cNvPr>
          <p:cNvCxnSpPr/>
          <p:nvPr/>
        </p:nvCxnSpPr>
        <p:spPr>
          <a:xfrm>
            <a:off x="7002742" y="2260727"/>
            <a:ext cx="0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90361D-033B-4EA6-A86D-6D78C81367C6}"/>
              </a:ext>
            </a:extLst>
          </p:cNvPr>
          <p:cNvSpPr txBox="1"/>
          <p:nvPr/>
        </p:nvSpPr>
        <p:spPr>
          <a:xfrm>
            <a:off x="6566219" y="3004248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FB54E-1C15-47F1-8F3F-BBC934EC61F7}"/>
              </a:ext>
            </a:extLst>
          </p:cNvPr>
          <p:cNvSpPr txBox="1"/>
          <p:nvPr/>
        </p:nvSpPr>
        <p:spPr>
          <a:xfrm>
            <a:off x="2306677" y="306025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DAF3D-F235-4385-AD1D-82ADD575E9CA}"/>
              </a:ext>
            </a:extLst>
          </p:cNvPr>
          <p:cNvSpPr txBox="1"/>
          <p:nvPr/>
        </p:nvSpPr>
        <p:spPr>
          <a:xfrm>
            <a:off x="4537564" y="302722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05036-4488-4FAC-9F41-AF0A09C7485D}"/>
              </a:ext>
            </a:extLst>
          </p:cNvPr>
          <p:cNvSpPr txBox="1"/>
          <p:nvPr/>
        </p:nvSpPr>
        <p:spPr>
          <a:xfrm>
            <a:off x="5587054" y="300424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0E54BC-FDBF-4770-9B9B-0F82E22A9CD0}"/>
              </a:ext>
            </a:extLst>
          </p:cNvPr>
          <p:cNvCxnSpPr/>
          <p:nvPr/>
        </p:nvCxnSpPr>
        <p:spPr>
          <a:xfrm flipV="1">
            <a:off x="395942" y="4321011"/>
            <a:ext cx="11694211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30AD99-22B8-4E74-8BD4-692A2FC135E8}"/>
              </a:ext>
            </a:extLst>
          </p:cNvPr>
          <p:cNvCxnSpPr/>
          <p:nvPr/>
        </p:nvCxnSpPr>
        <p:spPr>
          <a:xfrm>
            <a:off x="791110" y="4068287"/>
            <a:ext cx="0" cy="6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413697-36F7-4E24-9697-8CB6315D66A1}"/>
              </a:ext>
            </a:extLst>
          </p:cNvPr>
          <p:cNvSpPr txBox="1"/>
          <p:nvPr/>
        </p:nvSpPr>
        <p:spPr>
          <a:xfrm>
            <a:off x="497032" y="4950523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subscribe</a:t>
            </a:r>
            <a:r>
              <a:rPr lang="fr-FR" dirty="0"/>
              <a:t>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F7163A-70D0-41DA-8BA3-D3181E9EAFF6}"/>
              </a:ext>
            </a:extLst>
          </p:cNvPr>
          <p:cNvSpPr/>
          <p:nvPr/>
        </p:nvSpPr>
        <p:spPr>
          <a:xfrm>
            <a:off x="2229337" y="404071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70851D-DABE-472B-8B8A-662FA0ED8B06}"/>
              </a:ext>
            </a:extLst>
          </p:cNvPr>
          <p:cNvSpPr/>
          <p:nvPr/>
        </p:nvSpPr>
        <p:spPr>
          <a:xfrm>
            <a:off x="4598073" y="404071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A5019E-5CEC-4D0B-90CA-6324A5947E11}"/>
              </a:ext>
            </a:extLst>
          </p:cNvPr>
          <p:cNvSpPr/>
          <p:nvPr/>
        </p:nvSpPr>
        <p:spPr>
          <a:xfrm>
            <a:off x="5554593" y="4022337"/>
            <a:ext cx="748964" cy="634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5ABAC-5565-415B-887C-6A1E9CE39C18}"/>
              </a:ext>
            </a:extLst>
          </p:cNvPr>
          <p:cNvSpPr txBox="1"/>
          <p:nvPr/>
        </p:nvSpPr>
        <p:spPr>
          <a:xfrm>
            <a:off x="2367186" y="482186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5B09E0-3958-4897-B84E-E973983D8AA9}"/>
              </a:ext>
            </a:extLst>
          </p:cNvPr>
          <p:cNvSpPr txBox="1"/>
          <p:nvPr/>
        </p:nvSpPr>
        <p:spPr>
          <a:xfrm>
            <a:off x="4598073" y="478883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D72C2-01F6-4086-A504-DB90C0B9848D}"/>
              </a:ext>
            </a:extLst>
          </p:cNvPr>
          <p:cNvSpPr txBox="1"/>
          <p:nvPr/>
        </p:nvSpPr>
        <p:spPr>
          <a:xfrm>
            <a:off x="5647563" y="476585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C88013-DF1E-45F8-95EE-17E54D45E3AE}"/>
              </a:ext>
            </a:extLst>
          </p:cNvPr>
          <p:cNvCxnSpPr/>
          <p:nvPr/>
        </p:nvCxnSpPr>
        <p:spPr>
          <a:xfrm>
            <a:off x="7039502" y="4040717"/>
            <a:ext cx="491662" cy="6616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A2724F-92C1-4F16-8919-385D6EC8AB1D}"/>
              </a:ext>
            </a:extLst>
          </p:cNvPr>
          <p:cNvCxnSpPr/>
          <p:nvPr/>
        </p:nvCxnSpPr>
        <p:spPr>
          <a:xfrm flipH="1">
            <a:off x="7067071" y="4022337"/>
            <a:ext cx="487068" cy="68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3E8734-66F2-4E10-A65F-DA75620E2125}"/>
              </a:ext>
            </a:extLst>
          </p:cNvPr>
          <p:cNvSpPr txBox="1"/>
          <p:nvPr/>
        </p:nvSpPr>
        <p:spPr>
          <a:xfrm>
            <a:off x="7039502" y="4781377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21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AC86-3128-410B-A043-13E87038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8CF2A-F430-42A9-AAB3-408C17B771E4}"/>
              </a:ext>
            </a:extLst>
          </p:cNvPr>
          <p:cNvSpPr/>
          <p:nvPr/>
        </p:nvSpPr>
        <p:spPr>
          <a:xfrm>
            <a:off x="601942" y="2756985"/>
            <a:ext cx="1038464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6C025-1364-4FA5-9914-A91E82CE040C}"/>
              </a:ext>
            </a:extLst>
          </p:cNvPr>
          <p:cNvSpPr/>
          <p:nvPr/>
        </p:nvSpPr>
        <p:spPr>
          <a:xfrm>
            <a:off x="6226957" y="1293222"/>
            <a:ext cx="1038464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 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5C014-19A8-42C3-9B70-F6E1FE03C268}"/>
              </a:ext>
            </a:extLst>
          </p:cNvPr>
          <p:cNvSpPr txBox="1"/>
          <p:nvPr/>
        </p:nvSpPr>
        <p:spPr>
          <a:xfrm>
            <a:off x="5872378" y="81331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9D5B2-E346-4E72-ABBA-29C114077CFF}"/>
              </a:ext>
            </a:extLst>
          </p:cNvPr>
          <p:cNvSpPr/>
          <p:nvPr/>
        </p:nvSpPr>
        <p:spPr>
          <a:xfrm>
            <a:off x="6517206" y="4372382"/>
            <a:ext cx="1298846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5EC1-5A34-4247-9421-219C5E29F07C}"/>
              </a:ext>
            </a:extLst>
          </p:cNvPr>
          <p:cNvSpPr txBox="1"/>
          <p:nvPr/>
        </p:nvSpPr>
        <p:spPr>
          <a:xfrm>
            <a:off x="6446750" y="394248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74A832-E799-417D-8534-BEA966A46697}"/>
              </a:ext>
            </a:extLst>
          </p:cNvPr>
          <p:cNvCxnSpPr/>
          <p:nvPr/>
        </p:nvCxnSpPr>
        <p:spPr>
          <a:xfrm flipV="1">
            <a:off x="1640406" y="1520937"/>
            <a:ext cx="4586551" cy="1323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021EA-CE03-41A4-830E-C72A95C794DD}"/>
              </a:ext>
            </a:extLst>
          </p:cNvPr>
          <p:cNvCxnSpPr/>
          <p:nvPr/>
        </p:nvCxnSpPr>
        <p:spPr>
          <a:xfrm flipH="1">
            <a:off x="1640406" y="1971244"/>
            <a:ext cx="4586551" cy="1383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B1132-0108-41F3-84EC-B560DF8D5870}"/>
              </a:ext>
            </a:extLst>
          </p:cNvPr>
          <p:cNvCxnSpPr/>
          <p:nvPr/>
        </p:nvCxnSpPr>
        <p:spPr>
          <a:xfrm>
            <a:off x="1640406" y="3478396"/>
            <a:ext cx="4876800" cy="1121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0DE1F-A494-4FEA-A6EA-A2FACA6F6839}"/>
              </a:ext>
            </a:extLst>
          </p:cNvPr>
          <p:cNvCxnSpPr/>
          <p:nvPr/>
        </p:nvCxnSpPr>
        <p:spPr>
          <a:xfrm flipH="1" flipV="1">
            <a:off x="1327948" y="3607055"/>
            <a:ext cx="5189258" cy="1318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7186D-18FD-4E8D-9EB4-29055D5B9239}"/>
              </a:ext>
            </a:extLst>
          </p:cNvPr>
          <p:cNvSpPr/>
          <p:nvPr/>
        </p:nvSpPr>
        <p:spPr>
          <a:xfrm>
            <a:off x="838200" y="3429000"/>
            <a:ext cx="705712" cy="591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95554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8A7C-7D89-4DE3-9C4F-162A268A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 Annexe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1BE2-2699-493B-AE5C-8A5B7DFF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https://angular.io/</a:t>
            </a:r>
          </a:p>
          <a:p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r>
              <a:rPr lang="fr-FR" dirty="0"/>
              <a:t>CSS Flex : </a:t>
            </a:r>
            <a:r>
              <a:rPr lang="fr-FR" dirty="0">
                <a:hlinkClick r:id="rId3"/>
              </a:rPr>
              <a:t>https://css-tricks.com/snippets/css/a-guide-to-flexbox/</a:t>
            </a:r>
            <a:endParaRPr lang="fr-FR" dirty="0"/>
          </a:p>
          <a:p>
            <a:r>
              <a:rPr lang="fr-FR" dirty="0"/>
              <a:t>CSS Flex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CSS </a:t>
            </a:r>
            <a:r>
              <a:rPr lang="fr-FR" dirty="0" err="1"/>
              <a:t>Grid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https://css-tricks.com/snippets/css/complete-guide-grid/</a:t>
            </a:r>
            <a:endParaRPr lang="fr-FR" dirty="0"/>
          </a:p>
          <a:p>
            <a:r>
              <a:rPr lang="fr-FR" dirty="0"/>
              <a:t>CSS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CSS diner </a:t>
            </a:r>
            <a:r>
              <a:rPr lang="fr-FR" dirty="0" err="1"/>
              <a:t>game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99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AC86-3128-410B-A043-13E87038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Proxy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8CF2A-F430-42A9-AAB3-408C17B771E4}"/>
              </a:ext>
            </a:extLst>
          </p:cNvPr>
          <p:cNvSpPr/>
          <p:nvPr/>
        </p:nvSpPr>
        <p:spPr>
          <a:xfrm>
            <a:off x="601942" y="2756985"/>
            <a:ext cx="1038464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6C025-1364-4FA5-9914-A91E82CE040C}"/>
              </a:ext>
            </a:extLst>
          </p:cNvPr>
          <p:cNvSpPr/>
          <p:nvPr/>
        </p:nvSpPr>
        <p:spPr>
          <a:xfrm>
            <a:off x="6226957" y="1293222"/>
            <a:ext cx="1038464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 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5C014-19A8-42C3-9B70-F6E1FE03C268}"/>
              </a:ext>
            </a:extLst>
          </p:cNvPr>
          <p:cNvSpPr txBox="1"/>
          <p:nvPr/>
        </p:nvSpPr>
        <p:spPr>
          <a:xfrm>
            <a:off x="5872378" y="81331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9D5B2-E346-4E72-ABBA-29C114077CFF}"/>
              </a:ext>
            </a:extLst>
          </p:cNvPr>
          <p:cNvSpPr/>
          <p:nvPr/>
        </p:nvSpPr>
        <p:spPr>
          <a:xfrm>
            <a:off x="6517206" y="4372382"/>
            <a:ext cx="1298846" cy="7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5EC1-5A34-4247-9421-219C5E29F07C}"/>
              </a:ext>
            </a:extLst>
          </p:cNvPr>
          <p:cNvSpPr txBox="1"/>
          <p:nvPr/>
        </p:nvSpPr>
        <p:spPr>
          <a:xfrm>
            <a:off x="6446750" y="394248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74A832-E799-417D-8534-BEA966A46697}"/>
              </a:ext>
            </a:extLst>
          </p:cNvPr>
          <p:cNvCxnSpPr/>
          <p:nvPr/>
        </p:nvCxnSpPr>
        <p:spPr>
          <a:xfrm flipV="1">
            <a:off x="1640406" y="1520937"/>
            <a:ext cx="4586551" cy="1323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021EA-CE03-41A4-830E-C72A95C794DD}"/>
              </a:ext>
            </a:extLst>
          </p:cNvPr>
          <p:cNvCxnSpPr/>
          <p:nvPr/>
        </p:nvCxnSpPr>
        <p:spPr>
          <a:xfrm flipH="1">
            <a:off x="1640406" y="1971244"/>
            <a:ext cx="4586551" cy="1383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B1132-0108-41F3-84EC-B560DF8D5870}"/>
              </a:ext>
            </a:extLst>
          </p:cNvPr>
          <p:cNvCxnSpPr>
            <a:cxnSpLocks/>
          </p:cNvCxnSpPr>
          <p:nvPr/>
        </p:nvCxnSpPr>
        <p:spPr>
          <a:xfrm flipV="1">
            <a:off x="1640406" y="2127473"/>
            <a:ext cx="4746609" cy="1350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0DE1F-A494-4FEA-A6EA-A2FACA6F683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543912" y="2159638"/>
            <a:ext cx="5026902" cy="1565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7186D-18FD-4E8D-9EB4-29055D5B9239}"/>
              </a:ext>
            </a:extLst>
          </p:cNvPr>
          <p:cNvSpPr/>
          <p:nvPr/>
        </p:nvSpPr>
        <p:spPr>
          <a:xfrm>
            <a:off x="838200" y="3429000"/>
            <a:ext cx="705712" cy="591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76B0B-51E1-4B04-8BBF-C4BB7879017E}"/>
              </a:ext>
            </a:extLst>
          </p:cNvPr>
          <p:cNvCxnSpPr>
            <a:stCxn id="5" idx="2"/>
          </p:cNvCxnSpPr>
          <p:nvPr/>
        </p:nvCxnSpPr>
        <p:spPr>
          <a:xfrm>
            <a:off x="6746189" y="2088153"/>
            <a:ext cx="86539" cy="2284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624216-36E8-42C2-B86E-6AC80C288E57}"/>
              </a:ext>
            </a:extLst>
          </p:cNvPr>
          <p:cNvCxnSpPr/>
          <p:nvPr/>
        </p:nvCxnSpPr>
        <p:spPr>
          <a:xfrm flipH="1" flipV="1">
            <a:off x="6970577" y="2030979"/>
            <a:ext cx="82709" cy="23414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4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B3DF7A8-F794-4380-BF60-62753A007426}"/>
              </a:ext>
            </a:extLst>
          </p:cNvPr>
          <p:cNvSpPr/>
          <p:nvPr/>
        </p:nvSpPr>
        <p:spPr>
          <a:xfrm>
            <a:off x="4268732" y="4328466"/>
            <a:ext cx="5109612" cy="2421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A5115-B598-478A-9A4F-D2AA08F90B00}"/>
              </a:ext>
            </a:extLst>
          </p:cNvPr>
          <p:cNvSpPr/>
          <p:nvPr/>
        </p:nvSpPr>
        <p:spPr>
          <a:xfrm>
            <a:off x="4236567" y="1116579"/>
            <a:ext cx="1116579" cy="744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2EC38B-50AB-4E80-A58D-AFAEEE8F74B5}"/>
              </a:ext>
            </a:extLst>
          </p:cNvPr>
          <p:cNvSpPr/>
          <p:nvPr/>
        </p:nvSpPr>
        <p:spPr>
          <a:xfrm>
            <a:off x="4036685" y="2536427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74456-A355-45FF-B42C-348E4C86096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794856" y="1860965"/>
            <a:ext cx="1" cy="67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69D6EF-4E23-451B-A8BF-46AAF17631F7}"/>
              </a:ext>
            </a:extLst>
          </p:cNvPr>
          <p:cNvSpPr/>
          <p:nvPr/>
        </p:nvSpPr>
        <p:spPr>
          <a:xfrm>
            <a:off x="7595493" y="583562"/>
            <a:ext cx="1479578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8F8CDF-72B1-43E4-A330-4D3E8C447C9A}"/>
              </a:ext>
            </a:extLst>
          </p:cNvPr>
          <p:cNvSpPr/>
          <p:nvPr/>
        </p:nvSpPr>
        <p:spPr>
          <a:xfrm>
            <a:off x="7595492" y="1517873"/>
            <a:ext cx="1479579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B5D011-CF58-4919-8C29-2D3E569F76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353146" y="898318"/>
            <a:ext cx="2242347" cy="59045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E3502-9130-43FD-BF3A-D377BC12DE27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5353146" y="1488772"/>
            <a:ext cx="2242346" cy="343857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2B1E4AB-04D9-402B-A2FB-6C9D1534CD55}"/>
              </a:ext>
            </a:extLst>
          </p:cNvPr>
          <p:cNvSpPr/>
          <p:nvPr/>
        </p:nvSpPr>
        <p:spPr>
          <a:xfrm>
            <a:off x="1769065" y="3308382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15249B-2C71-495A-ABD0-49464E45596E}"/>
              </a:ext>
            </a:extLst>
          </p:cNvPr>
          <p:cNvSpPr/>
          <p:nvPr/>
        </p:nvSpPr>
        <p:spPr>
          <a:xfrm>
            <a:off x="1769064" y="4143136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30EDE-AA70-49F2-8583-DAD580D83C89}"/>
              </a:ext>
            </a:extLst>
          </p:cNvPr>
          <p:cNvSpPr/>
          <p:nvPr/>
        </p:nvSpPr>
        <p:spPr>
          <a:xfrm>
            <a:off x="1769064" y="4977890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1197F-7F8D-4D42-A111-AD38F9A58FD3}"/>
              </a:ext>
            </a:extLst>
          </p:cNvPr>
          <p:cNvSpPr/>
          <p:nvPr/>
        </p:nvSpPr>
        <p:spPr>
          <a:xfrm>
            <a:off x="2861524" y="2320462"/>
            <a:ext cx="1102792" cy="70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4BF45A-6A43-443A-9746-EEE1F2F66E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175128" y="3023493"/>
            <a:ext cx="237792" cy="63640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AE9061C-435B-4AA7-A897-AB7AB788D7B7}"/>
              </a:ext>
            </a:extLst>
          </p:cNvPr>
          <p:cNvCxnSpPr>
            <a:stCxn id="11" idx="6"/>
            <a:endCxn id="3" idx="2"/>
          </p:cNvCxnSpPr>
          <p:nvPr/>
        </p:nvCxnSpPr>
        <p:spPr>
          <a:xfrm flipV="1">
            <a:off x="3175127" y="3023493"/>
            <a:ext cx="237793" cy="147115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600DFD-3DEA-410A-8811-D2B17132FD0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 flipV="1">
            <a:off x="3175127" y="3023493"/>
            <a:ext cx="237793" cy="230591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81EF7-B98B-448E-9BEA-A3870A695C4E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3412920" y="1488772"/>
            <a:ext cx="823647" cy="83169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CBB99AE-AD21-4334-88B8-8976DC54C452}"/>
              </a:ext>
            </a:extLst>
          </p:cNvPr>
          <p:cNvSpPr/>
          <p:nvPr/>
        </p:nvSpPr>
        <p:spPr>
          <a:xfrm>
            <a:off x="8176756" y="2608315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0452D-73D8-4185-9F48-2D6851046E73}"/>
              </a:ext>
            </a:extLst>
          </p:cNvPr>
          <p:cNvSpPr/>
          <p:nvPr/>
        </p:nvSpPr>
        <p:spPr>
          <a:xfrm>
            <a:off x="8118727" y="3355148"/>
            <a:ext cx="1406063" cy="7030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2A2C-EA0E-400D-AEBF-1684F4677B0C}"/>
              </a:ext>
            </a:extLst>
          </p:cNvPr>
          <p:cNvSpPr txBox="1"/>
          <p:nvPr/>
        </p:nvSpPr>
        <p:spPr>
          <a:xfrm>
            <a:off x="7273592" y="289177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8D15ED-8E3E-4B1A-B2D7-38FEF77FC9FA}"/>
              </a:ext>
            </a:extLst>
          </p:cNvPr>
          <p:cNvCxnSpPr>
            <a:cxnSpLocks/>
          </p:cNvCxnSpPr>
          <p:nvPr/>
        </p:nvCxnSpPr>
        <p:spPr>
          <a:xfrm flipH="1" flipV="1">
            <a:off x="5207643" y="1713009"/>
            <a:ext cx="3281574" cy="1086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EFC9E-FB1A-41C7-A5A5-A866772AEEF7}"/>
              </a:ext>
            </a:extLst>
          </p:cNvPr>
          <p:cNvCxnSpPr>
            <a:stCxn id="21" idx="2"/>
            <a:endCxn id="4" idx="2"/>
          </p:cNvCxnSpPr>
          <p:nvPr/>
        </p:nvCxnSpPr>
        <p:spPr>
          <a:xfrm flipH="1" flipV="1">
            <a:off x="4794857" y="1860965"/>
            <a:ext cx="3323870" cy="1845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DF9C6-00F3-4E9D-A11B-C4D48D9967A5}"/>
              </a:ext>
            </a:extLst>
          </p:cNvPr>
          <p:cNvSpPr/>
          <p:nvPr/>
        </p:nvSpPr>
        <p:spPr>
          <a:xfrm>
            <a:off x="1769064" y="560587"/>
            <a:ext cx="1172100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Router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63999-0091-4608-9374-11B56B00A4A5}"/>
              </a:ext>
            </a:extLst>
          </p:cNvPr>
          <p:cNvCxnSpPr>
            <a:stCxn id="33" idx="2"/>
            <a:endCxn id="3" idx="0"/>
          </p:cNvCxnSpPr>
          <p:nvPr/>
        </p:nvCxnSpPr>
        <p:spPr>
          <a:xfrm>
            <a:off x="2355114" y="1190098"/>
            <a:ext cx="1057806" cy="1130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573FD-727F-4024-B3D6-5B3286B3B801}"/>
              </a:ext>
            </a:extLst>
          </p:cNvPr>
          <p:cNvSpPr/>
          <p:nvPr/>
        </p:nvSpPr>
        <p:spPr>
          <a:xfrm>
            <a:off x="4818983" y="4561327"/>
            <a:ext cx="1162528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CC8F60-9798-4352-9E23-14EE0EE70357}"/>
              </a:ext>
            </a:extLst>
          </p:cNvPr>
          <p:cNvSpPr/>
          <p:nvPr/>
        </p:nvSpPr>
        <p:spPr>
          <a:xfrm>
            <a:off x="7392721" y="5045282"/>
            <a:ext cx="1452013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60913-C1A8-41DD-8675-B985039E9857}"/>
              </a:ext>
            </a:extLst>
          </p:cNvPr>
          <p:cNvCxnSpPr>
            <a:stCxn id="31" idx="1"/>
            <a:endCxn id="15" idx="3"/>
          </p:cNvCxnSpPr>
          <p:nvPr/>
        </p:nvCxnSpPr>
        <p:spPr>
          <a:xfrm flipH="1" flipV="1">
            <a:off x="5981511" y="4885273"/>
            <a:ext cx="1411210" cy="483955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1C93CFB-0D78-4A64-AF87-7622C94EA16B}"/>
              </a:ext>
            </a:extLst>
          </p:cNvPr>
          <p:cNvSpPr/>
          <p:nvPr/>
        </p:nvSpPr>
        <p:spPr>
          <a:xfrm>
            <a:off x="4642076" y="5875442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2908B-E49A-441A-8547-F178D2E91F72}"/>
              </a:ext>
            </a:extLst>
          </p:cNvPr>
          <p:cNvCxnSpPr>
            <a:stCxn id="36" idx="0"/>
            <a:endCxn id="15" idx="2"/>
          </p:cNvCxnSpPr>
          <p:nvPr/>
        </p:nvCxnSpPr>
        <p:spPr>
          <a:xfrm flipV="1">
            <a:off x="5400247" y="5209219"/>
            <a:ext cx="0" cy="666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F5456B-7439-4885-B52E-BE09577D0C02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5400247" y="1832629"/>
            <a:ext cx="2195245" cy="272869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46C4C28-5A25-4BC7-AEF8-4672989DBDEA}"/>
              </a:ext>
            </a:extLst>
          </p:cNvPr>
          <p:cNvSpPr/>
          <p:nvPr/>
        </p:nvSpPr>
        <p:spPr>
          <a:xfrm>
            <a:off x="6262191" y="5849403"/>
            <a:ext cx="1516342" cy="7443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4E6EC-1F1F-4EC9-8BF8-9DA460D82898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5400247" y="5209219"/>
            <a:ext cx="1620115" cy="640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E3ACFF-CD2C-4F51-8611-5EC52C829833}"/>
              </a:ext>
            </a:extLst>
          </p:cNvPr>
          <p:cNvCxnSpPr>
            <a:cxnSpLocks/>
            <a:stCxn id="59" idx="3"/>
            <a:endCxn id="15" idx="1"/>
          </p:cNvCxnSpPr>
          <p:nvPr/>
        </p:nvCxnSpPr>
        <p:spPr>
          <a:xfrm flipV="1">
            <a:off x="2063731" y="4885273"/>
            <a:ext cx="2755252" cy="140366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E9DCF26-FCD1-42F4-986B-36AB150DA2D0}"/>
              </a:ext>
            </a:extLst>
          </p:cNvPr>
          <p:cNvSpPr/>
          <p:nvPr/>
        </p:nvSpPr>
        <p:spPr>
          <a:xfrm>
            <a:off x="216159" y="5974186"/>
            <a:ext cx="1847572" cy="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FontAwesome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1F098A-517B-4669-B40B-1797A932E803}"/>
              </a:ext>
            </a:extLst>
          </p:cNvPr>
          <p:cNvSpPr/>
          <p:nvPr/>
        </p:nvSpPr>
        <p:spPr>
          <a:xfrm>
            <a:off x="10366270" y="3445031"/>
            <a:ext cx="1162528" cy="6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CFCC66-530A-4263-B162-350A8965D1B4}"/>
              </a:ext>
            </a:extLst>
          </p:cNvPr>
          <p:cNvSpPr/>
          <p:nvPr/>
        </p:nvSpPr>
        <p:spPr>
          <a:xfrm>
            <a:off x="10422935" y="4666197"/>
            <a:ext cx="1580671" cy="7030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D9BA85-5F1A-4CD3-8492-77AFB8A3C803}"/>
              </a:ext>
            </a:extLst>
          </p:cNvPr>
          <p:cNvCxnSpPr>
            <a:stCxn id="22" idx="0"/>
            <a:endCxn id="38" idx="2"/>
          </p:cNvCxnSpPr>
          <p:nvPr/>
        </p:nvCxnSpPr>
        <p:spPr>
          <a:xfrm flipH="1" flipV="1">
            <a:off x="10947534" y="4092923"/>
            <a:ext cx="265737" cy="5732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31E48A-14A5-471E-B957-A5852C06698D}"/>
              </a:ext>
            </a:extLst>
          </p:cNvPr>
          <p:cNvCxnSpPr>
            <a:cxnSpLocks/>
            <a:stCxn id="38" idx="1"/>
            <a:endCxn id="15" idx="3"/>
          </p:cNvCxnSpPr>
          <p:nvPr/>
        </p:nvCxnSpPr>
        <p:spPr>
          <a:xfrm flipH="1">
            <a:off x="5981511" y="3768977"/>
            <a:ext cx="4384759" cy="111629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8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04FA-1A12-42F8-B290-A31D928C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849E-C0D1-4758-9C23-F8FF86F4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Lint</a:t>
            </a:r>
          </a:p>
          <a:p>
            <a:r>
              <a:rPr lang="fr-FR" dirty="0"/>
              <a:t>Test unitaire</a:t>
            </a:r>
          </a:p>
          <a:p>
            <a:r>
              <a:rPr lang="fr-FR" dirty="0"/>
              <a:t>Test d’</a:t>
            </a:r>
            <a:r>
              <a:rPr lang="fr-FR" dirty="0" err="1"/>
              <a:t>integration</a:t>
            </a:r>
            <a:endParaRPr lang="fr-FR" dirty="0"/>
          </a:p>
          <a:p>
            <a:r>
              <a:rPr lang="fr-FR" dirty="0"/>
              <a:t>Mise en prod</a:t>
            </a:r>
          </a:p>
          <a:p>
            <a:r>
              <a:rPr lang="fr-FR" dirty="0"/>
              <a:t>Validateur (formulaire)</a:t>
            </a:r>
          </a:p>
        </p:txBody>
      </p:sp>
    </p:spTree>
    <p:extLst>
      <p:ext uri="{BB962C8B-B14F-4D97-AF65-F5344CB8AC3E}">
        <p14:creationId xmlns:p14="http://schemas.microsoft.com/office/powerpoint/2010/main" val="1651855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BD51-334E-4E71-88B3-5FA3F046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48A17-9D43-438A-B89F-E01AB912B501}"/>
              </a:ext>
            </a:extLst>
          </p:cNvPr>
          <p:cNvSpPr/>
          <p:nvPr/>
        </p:nvSpPr>
        <p:spPr>
          <a:xfrm>
            <a:off x="647891" y="2531831"/>
            <a:ext cx="1534722" cy="11900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C699A-AF35-4503-B9FF-D58B16E7E6E0}"/>
              </a:ext>
            </a:extLst>
          </p:cNvPr>
          <p:cNvSpPr/>
          <p:nvPr/>
        </p:nvSpPr>
        <p:spPr>
          <a:xfrm>
            <a:off x="3092418" y="2789150"/>
            <a:ext cx="1158700" cy="675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B654C-E0DF-4164-BE6B-F56B5E27C378}"/>
              </a:ext>
            </a:extLst>
          </p:cNvPr>
          <p:cNvSpPr/>
          <p:nvPr/>
        </p:nvSpPr>
        <p:spPr>
          <a:xfrm>
            <a:off x="4889819" y="2789150"/>
            <a:ext cx="1158700" cy="675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0CC38-13B6-4615-A771-D105F1C3B20A}"/>
              </a:ext>
            </a:extLst>
          </p:cNvPr>
          <p:cNvSpPr/>
          <p:nvPr/>
        </p:nvSpPr>
        <p:spPr>
          <a:xfrm>
            <a:off x="6655055" y="2805232"/>
            <a:ext cx="1158700" cy="675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e2e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B1D9CC-5F09-427F-8CB9-839906FCCA9C}"/>
              </a:ext>
            </a:extLst>
          </p:cNvPr>
          <p:cNvSpPr/>
          <p:nvPr/>
        </p:nvSpPr>
        <p:spPr>
          <a:xfrm>
            <a:off x="8565799" y="2547912"/>
            <a:ext cx="1534722" cy="119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2351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5591-0055-421C-9767-91BED266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Niveaux de tests unitaires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CD06-6F1B-49B5-9622-17EE14FC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Tous les tests passent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Couverture de test près de 100%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tests ont du sens fonctionnel</a:t>
            </a:r>
          </a:p>
        </p:txBody>
      </p:sp>
    </p:spTree>
    <p:extLst>
      <p:ext uri="{BB962C8B-B14F-4D97-AF65-F5344CB8AC3E}">
        <p14:creationId xmlns:p14="http://schemas.microsoft.com/office/powerpoint/2010/main" val="2388714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4B02-CAD0-4CCB-95F5-1B8711D9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 </a:t>
            </a:r>
            <a:r>
              <a:rPr lang="fr-FR" dirty="0" err="1"/>
              <a:t>operator</a:t>
            </a:r>
            <a:r>
              <a:rPr lang="fr-FR" dirty="0"/>
              <a:t> (</a:t>
            </a:r>
            <a:r>
              <a:rPr lang="fr-FR" dirty="0" err="1"/>
              <a:t>delay</a:t>
            </a:r>
            <a:r>
              <a:rPr lang="fr-FR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3008A-1F03-4C97-BA8E-E4AD3D093709}"/>
              </a:ext>
            </a:extLst>
          </p:cNvPr>
          <p:cNvCxnSpPr/>
          <p:nvPr/>
        </p:nvCxnSpPr>
        <p:spPr>
          <a:xfrm flipV="1">
            <a:off x="335433" y="2228563"/>
            <a:ext cx="11450678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D690427-4F2A-4125-A100-C2B38F4AEF2B}"/>
              </a:ext>
            </a:extLst>
          </p:cNvPr>
          <p:cNvSpPr/>
          <p:nvPr/>
        </p:nvSpPr>
        <p:spPr>
          <a:xfrm>
            <a:off x="1068332" y="1991922"/>
            <a:ext cx="528422" cy="51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6A817E-11AB-4C6B-9193-26A4F05DAFC8}"/>
              </a:ext>
            </a:extLst>
          </p:cNvPr>
          <p:cNvCxnSpPr/>
          <p:nvPr/>
        </p:nvCxnSpPr>
        <p:spPr>
          <a:xfrm>
            <a:off x="574372" y="1925294"/>
            <a:ext cx="0" cy="7260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3B15631-3003-4285-88BC-4CA9AB0639AD}"/>
              </a:ext>
            </a:extLst>
          </p:cNvPr>
          <p:cNvSpPr/>
          <p:nvPr/>
        </p:nvSpPr>
        <p:spPr>
          <a:xfrm>
            <a:off x="4248820" y="1991922"/>
            <a:ext cx="528422" cy="51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D153CD-AD15-43DE-8E8F-44673A63D205}"/>
              </a:ext>
            </a:extLst>
          </p:cNvPr>
          <p:cNvCxnSpPr/>
          <p:nvPr/>
        </p:nvCxnSpPr>
        <p:spPr>
          <a:xfrm flipV="1">
            <a:off x="335433" y="3479162"/>
            <a:ext cx="11450678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85134A2-0B75-4DB5-ACFE-E7091506895B}"/>
              </a:ext>
            </a:extLst>
          </p:cNvPr>
          <p:cNvSpPr/>
          <p:nvPr/>
        </p:nvSpPr>
        <p:spPr>
          <a:xfrm>
            <a:off x="2520352" y="3242521"/>
            <a:ext cx="528422" cy="51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7302C7-CA5F-4BE9-9AF9-D6BAFE49D4F5}"/>
              </a:ext>
            </a:extLst>
          </p:cNvPr>
          <p:cNvCxnSpPr/>
          <p:nvPr/>
        </p:nvCxnSpPr>
        <p:spPr>
          <a:xfrm>
            <a:off x="574372" y="3175893"/>
            <a:ext cx="0" cy="7260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2100751-2150-44C9-8E55-B716B4D8F7E8}"/>
              </a:ext>
            </a:extLst>
          </p:cNvPr>
          <p:cNvSpPr/>
          <p:nvPr/>
        </p:nvSpPr>
        <p:spPr>
          <a:xfrm>
            <a:off x="5700840" y="3242521"/>
            <a:ext cx="528422" cy="51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1C6CE-A88A-41FE-B41E-8BA80FD29FD0}"/>
              </a:ext>
            </a:extLst>
          </p:cNvPr>
          <p:cNvSpPr txBox="1"/>
          <p:nvPr/>
        </p:nvSpPr>
        <p:spPr>
          <a:xfrm>
            <a:off x="574372" y="2738605"/>
            <a:ext cx="12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delay</a:t>
            </a:r>
            <a:r>
              <a:rPr lang="fr-FR" dirty="0"/>
              <a:t>(2000)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13F071-FC07-4268-8E48-3BB450457A00}"/>
              </a:ext>
            </a:extLst>
          </p:cNvPr>
          <p:cNvCxnSpPr/>
          <p:nvPr/>
        </p:nvCxnSpPr>
        <p:spPr>
          <a:xfrm flipV="1">
            <a:off x="1268213" y="4343783"/>
            <a:ext cx="1479582" cy="1225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E7F165-3735-45D1-8EA2-DC83B858A6C3}"/>
              </a:ext>
            </a:extLst>
          </p:cNvPr>
          <p:cNvSpPr txBox="1"/>
          <p:nvPr/>
        </p:nvSpPr>
        <p:spPr>
          <a:xfrm>
            <a:off x="1511747" y="449312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2000ms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F0FEE-B7E9-45F5-90F9-D0ADF01D97FF}"/>
              </a:ext>
            </a:extLst>
          </p:cNvPr>
          <p:cNvSpPr txBox="1"/>
          <p:nvPr/>
        </p:nvSpPr>
        <p:spPr>
          <a:xfrm>
            <a:off x="726006" y="5247461"/>
            <a:ext cx="22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obs.pipe</a:t>
            </a:r>
            <a:r>
              <a:rPr lang="fr-FR" dirty="0"/>
              <a:t>(</a:t>
            </a:r>
            <a:r>
              <a:rPr lang="fr-FR" dirty="0" err="1"/>
              <a:t>delay</a:t>
            </a:r>
            <a:r>
              <a:rPr lang="fr-FR" dirty="0"/>
              <a:t>(2000))</a:t>
            </a:r>
          </a:p>
        </p:txBody>
      </p:sp>
    </p:spTree>
    <p:extLst>
      <p:ext uri="{BB962C8B-B14F-4D97-AF65-F5344CB8AC3E}">
        <p14:creationId xmlns:p14="http://schemas.microsoft.com/office/powerpoint/2010/main" val="151561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B86B8-C75F-4D67-A7F0-87FB7953BAC6}"/>
              </a:ext>
            </a:extLst>
          </p:cNvPr>
          <p:cNvSpPr/>
          <p:nvPr/>
        </p:nvSpPr>
        <p:spPr>
          <a:xfrm>
            <a:off x="174609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B48B1-7701-4B7E-B553-1074232013A9}"/>
              </a:ext>
            </a:extLst>
          </p:cNvPr>
          <p:cNvSpPr/>
          <p:nvPr/>
        </p:nvSpPr>
        <p:spPr>
          <a:xfrm>
            <a:off x="174609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A8200-782B-4DB9-97C1-E9F82C2EBBBA}"/>
              </a:ext>
            </a:extLst>
          </p:cNvPr>
          <p:cNvSpPr/>
          <p:nvPr/>
        </p:nvSpPr>
        <p:spPr>
          <a:xfrm>
            <a:off x="174609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C291C-4987-409B-93C9-DB87381E922E}"/>
              </a:ext>
            </a:extLst>
          </p:cNvPr>
          <p:cNvSpPr/>
          <p:nvPr/>
        </p:nvSpPr>
        <p:spPr>
          <a:xfrm>
            <a:off x="312458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B970B-EE13-4482-975D-138D7E5D1680}"/>
              </a:ext>
            </a:extLst>
          </p:cNvPr>
          <p:cNvSpPr txBox="1"/>
          <p:nvPr/>
        </p:nvSpPr>
        <p:spPr>
          <a:xfrm>
            <a:off x="628181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67437-F3F2-4E0B-B58D-9B723F24362F}"/>
              </a:ext>
            </a:extLst>
          </p:cNvPr>
          <p:cNvSpPr/>
          <p:nvPr/>
        </p:nvSpPr>
        <p:spPr>
          <a:xfrm>
            <a:off x="1084414" y="2450270"/>
            <a:ext cx="1396872" cy="39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943A4-D361-41A9-BAEC-4FE33908F44C}"/>
              </a:ext>
            </a:extLst>
          </p:cNvPr>
          <p:cNvSpPr txBox="1"/>
          <p:nvPr/>
        </p:nvSpPr>
        <p:spPr>
          <a:xfrm>
            <a:off x="179911" y="1989624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Gérer efficacement votre stock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8EEB4-9924-40E6-922B-AAB52662FCC2}"/>
              </a:ext>
            </a:extLst>
          </p:cNvPr>
          <p:cNvSpPr/>
          <p:nvPr/>
        </p:nvSpPr>
        <p:spPr>
          <a:xfrm>
            <a:off x="3423256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79360-AA13-4B6D-883D-62A75471D799}"/>
              </a:ext>
            </a:extLst>
          </p:cNvPr>
          <p:cNvSpPr/>
          <p:nvPr/>
        </p:nvSpPr>
        <p:spPr>
          <a:xfrm>
            <a:off x="3423256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5F5374-48E5-4F13-8A27-DCAA370C121D}"/>
              </a:ext>
            </a:extLst>
          </p:cNvPr>
          <p:cNvSpPr/>
          <p:nvPr/>
        </p:nvSpPr>
        <p:spPr>
          <a:xfrm>
            <a:off x="3423256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70745B-E5DC-4B49-B89F-F49E1E81641D}"/>
              </a:ext>
            </a:extLst>
          </p:cNvPr>
          <p:cNvSpPr/>
          <p:nvPr/>
        </p:nvSpPr>
        <p:spPr>
          <a:xfrm>
            <a:off x="3561105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A3E2F-C0CF-409C-9F00-C1E9E6EB3716}"/>
              </a:ext>
            </a:extLst>
          </p:cNvPr>
          <p:cNvSpPr txBox="1"/>
          <p:nvPr/>
        </p:nvSpPr>
        <p:spPr>
          <a:xfrm>
            <a:off x="3876828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71164-B88F-4D36-9C63-4B0BB9823A87}"/>
              </a:ext>
            </a:extLst>
          </p:cNvPr>
          <p:cNvSpPr txBox="1"/>
          <p:nvPr/>
        </p:nvSpPr>
        <p:spPr>
          <a:xfrm>
            <a:off x="4088761" y="1015489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A9011-07C8-475C-8453-C157A9754DBE}"/>
              </a:ext>
            </a:extLst>
          </p:cNvPr>
          <p:cNvSpPr txBox="1"/>
          <p:nvPr/>
        </p:nvSpPr>
        <p:spPr>
          <a:xfrm>
            <a:off x="3770176" y="1768393"/>
            <a:ext cx="2488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a</a:t>
            </a:r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</a:p>
          <a:p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asdfasdfasdfasdf</a:t>
            </a:r>
            <a:endParaRPr lang="fr-FR" dirty="0"/>
          </a:p>
          <a:p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Asdfasdf</a:t>
            </a:r>
            <a:r>
              <a:rPr lang="fr-FR" dirty="0"/>
              <a:t> </a:t>
            </a:r>
            <a:r>
              <a:rPr lang="fr-FR" dirty="0" err="1"/>
              <a:t>dsafsdf</a:t>
            </a:r>
            <a:r>
              <a:rPr lang="fr-FR" dirty="0"/>
              <a:t> </a:t>
            </a:r>
            <a:r>
              <a:rPr lang="fr-FR" dirty="0" err="1"/>
              <a:t>asd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76D41-8560-4E2A-A2C8-CEAF6E06D769}"/>
              </a:ext>
            </a:extLst>
          </p:cNvPr>
          <p:cNvSpPr/>
          <p:nvPr/>
        </p:nvSpPr>
        <p:spPr>
          <a:xfrm>
            <a:off x="6671903" y="192989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1D01FA-B962-4D32-A10C-6C310076BFDC}"/>
              </a:ext>
            </a:extLst>
          </p:cNvPr>
          <p:cNvSpPr/>
          <p:nvPr/>
        </p:nvSpPr>
        <p:spPr>
          <a:xfrm>
            <a:off x="6671903" y="192989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B7976-A3E7-4399-A4E9-B87DE57B4DB0}"/>
              </a:ext>
            </a:extLst>
          </p:cNvPr>
          <p:cNvSpPr/>
          <p:nvPr/>
        </p:nvSpPr>
        <p:spPr>
          <a:xfrm>
            <a:off x="6671903" y="4117097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8D572-A06F-49F1-822C-44BEF451285B}"/>
              </a:ext>
            </a:extLst>
          </p:cNvPr>
          <p:cNvSpPr/>
          <p:nvPr/>
        </p:nvSpPr>
        <p:spPr>
          <a:xfrm>
            <a:off x="6809752" y="330838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89814-7E9B-4F08-A86A-80150AF1A555}"/>
              </a:ext>
            </a:extLst>
          </p:cNvPr>
          <p:cNvSpPr txBox="1"/>
          <p:nvPr/>
        </p:nvSpPr>
        <p:spPr>
          <a:xfrm>
            <a:off x="7125475" y="3107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EA51D-A19D-4455-99FC-12BB21DA4E3D}"/>
              </a:ext>
            </a:extLst>
          </p:cNvPr>
          <p:cNvSpPr txBox="1"/>
          <p:nvPr/>
        </p:nvSpPr>
        <p:spPr>
          <a:xfrm>
            <a:off x="7337408" y="1015489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723564-76E1-498E-82C7-3769BA3A3D02}"/>
              </a:ext>
            </a:extLst>
          </p:cNvPr>
          <p:cNvSpPr/>
          <p:nvPr/>
        </p:nvSpPr>
        <p:spPr>
          <a:xfrm>
            <a:off x="6851108" y="1768392"/>
            <a:ext cx="2734010" cy="19443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778684-2315-4A20-AB60-6400DE51C569}"/>
              </a:ext>
            </a:extLst>
          </p:cNvPr>
          <p:cNvSpPr/>
          <p:nvPr/>
        </p:nvSpPr>
        <p:spPr>
          <a:xfrm>
            <a:off x="6851108" y="1384821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466600-2610-48B5-B013-FD95FB158182}"/>
              </a:ext>
            </a:extLst>
          </p:cNvPr>
          <p:cNvSpPr/>
          <p:nvPr/>
        </p:nvSpPr>
        <p:spPr>
          <a:xfrm>
            <a:off x="7364514" y="1380226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E14013-C61F-450D-BACE-2257A8E16A5C}"/>
              </a:ext>
            </a:extLst>
          </p:cNvPr>
          <p:cNvSpPr/>
          <p:nvPr/>
        </p:nvSpPr>
        <p:spPr>
          <a:xfrm>
            <a:off x="7857406" y="1387009"/>
            <a:ext cx="348451" cy="292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E71AC-ABF5-461B-8A8C-8E3632A9EE8A}"/>
              </a:ext>
            </a:extLst>
          </p:cNvPr>
          <p:cNvSpPr/>
          <p:nvPr/>
        </p:nvSpPr>
        <p:spPr>
          <a:xfrm>
            <a:off x="6851108" y="1768392"/>
            <a:ext cx="2734010" cy="409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5F7ED-2D59-4424-8FF6-2D1E8EFB0D3E}"/>
              </a:ext>
            </a:extLst>
          </p:cNvPr>
          <p:cNvSpPr/>
          <p:nvPr/>
        </p:nvSpPr>
        <p:spPr>
          <a:xfrm>
            <a:off x="6851108" y="2669680"/>
            <a:ext cx="2734010" cy="43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E88DA-326C-4B2B-A939-BA3FD56C6D48}"/>
              </a:ext>
            </a:extLst>
          </p:cNvPr>
          <p:cNvSpPr/>
          <p:nvPr/>
        </p:nvSpPr>
        <p:spPr>
          <a:xfrm>
            <a:off x="6860297" y="3524925"/>
            <a:ext cx="2734010" cy="43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E7CCC3-2892-4A3F-B876-DFDCCCBF1630}"/>
              </a:ext>
            </a:extLst>
          </p:cNvPr>
          <p:cNvSpPr txBox="1"/>
          <p:nvPr/>
        </p:nvSpPr>
        <p:spPr>
          <a:xfrm>
            <a:off x="6898820" y="178853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98BE36-7913-43C1-86A9-B5A339C7EC85}"/>
              </a:ext>
            </a:extLst>
          </p:cNvPr>
          <p:cNvSpPr txBox="1"/>
          <p:nvPr/>
        </p:nvSpPr>
        <p:spPr>
          <a:xfrm>
            <a:off x="7857406" y="17751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C05E9F-E066-4A22-B75F-6408ED7F5F21}"/>
              </a:ext>
            </a:extLst>
          </p:cNvPr>
          <p:cNvSpPr txBox="1"/>
          <p:nvPr/>
        </p:nvSpPr>
        <p:spPr>
          <a:xfrm>
            <a:off x="8572335" y="1768392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</p:spTree>
    <p:extLst>
      <p:ext uri="{BB962C8B-B14F-4D97-AF65-F5344CB8AC3E}">
        <p14:creationId xmlns:p14="http://schemas.microsoft.com/office/powerpoint/2010/main" val="14908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CEFF4-1DDB-4744-A5EC-6EA0444BD020}"/>
              </a:ext>
            </a:extLst>
          </p:cNvPr>
          <p:cNvSpPr/>
          <p:nvPr/>
        </p:nvSpPr>
        <p:spPr>
          <a:xfrm>
            <a:off x="4204401" y="873045"/>
            <a:ext cx="3110798" cy="458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ACFB3-789A-4FC3-95C5-E73B7E1F0855}"/>
              </a:ext>
            </a:extLst>
          </p:cNvPr>
          <p:cNvSpPr/>
          <p:nvPr/>
        </p:nvSpPr>
        <p:spPr>
          <a:xfrm>
            <a:off x="4204401" y="873045"/>
            <a:ext cx="3110798" cy="6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BC6AA-9D84-4731-9D07-A8C2182876E2}"/>
              </a:ext>
            </a:extLst>
          </p:cNvPr>
          <p:cNvSpPr/>
          <p:nvPr/>
        </p:nvSpPr>
        <p:spPr>
          <a:xfrm>
            <a:off x="4204401" y="5440450"/>
            <a:ext cx="3110798" cy="6616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545DD-D839-4A95-B167-D62B354946C6}"/>
              </a:ext>
            </a:extLst>
          </p:cNvPr>
          <p:cNvSpPr/>
          <p:nvPr/>
        </p:nvSpPr>
        <p:spPr>
          <a:xfrm>
            <a:off x="4342250" y="1010894"/>
            <a:ext cx="372193" cy="349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C5D47-0854-4A41-AF94-E050E37AE5B0}"/>
              </a:ext>
            </a:extLst>
          </p:cNvPr>
          <p:cNvSpPr txBox="1"/>
          <p:nvPr/>
        </p:nvSpPr>
        <p:spPr>
          <a:xfrm>
            <a:off x="4657973" y="99078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E5072-59D9-4C5B-9C3E-C7BB7569C15C}"/>
              </a:ext>
            </a:extLst>
          </p:cNvPr>
          <p:cNvSpPr txBox="1"/>
          <p:nvPr/>
        </p:nvSpPr>
        <p:spPr>
          <a:xfrm>
            <a:off x="4869906" y="1695545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 d’un article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474EB9-48FE-46BD-BF67-6024EFE1EBEC}"/>
              </a:ext>
            </a:extLst>
          </p:cNvPr>
          <p:cNvSpPr/>
          <p:nvPr/>
        </p:nvSpPr>
        <p:spPr>
          <a:xfrm>
            <a:off x="4431852" y="2509723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30E49-3E59-4321-B1F4-5BFB65327B26}"/>
              </a:ext>
            </a:extLst>
          </p:cNvPr>
          <p:cNvSpPr txBox="1"/>
          <p:nvPr/>
        </p:nvSpPr>
        <p:spPr>
          <a:xfrm>
            <a:off x="4338013" y="21642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865264-2FEF-4272-8F54-4F6334E23431}"/>
              </a:ext>
            </a:extLst>
          </p:cNvPr>
          <p:cNvSpPr/>
          <p:nvPr/>
        </p:nvSpPr>
        <p:spPr>
          <a:xfrm>
            <a:off x="4431852" y="3296027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99A3F-6F74-4394-9E40-C4BBE871713C}"/>
              </a:ext>
            </a:extLst>
          </p:cNvPr>
          <p:cNvSpPr txBox="1"/>
          <p:nvPr/>
        </p:nvSpPr>
        <p:spPr>
          <a:xfrm>
            <a:off x="4338013" y="2950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353B90-F8BF-45EC-A2E3-C18FD4B2A7EF}"/>
              </a:ext>
            </a:extLst>
          </p:cNvPr>
          <p:cNvSpPr/>
          <p:nvPr/>
        </p:nvSpPr>
        <p:spPr>
          <a:xfrm>
            <a:off x="4431852" y="4125420"/>
            <a:ext cx="26558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529AF9-41B9-4E37-AB0D-72611DF9E491}"/>
              </a:ext>
            </a:extLst>
          </p:cNvPr>
          <p:cNvSpPr txBox="1"/>
          <p:nvPr/>
        </p:nvSpPr>
        <p:spPr>
          <a:xfrm>
            <a:off x="4338013" y="377993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F9735-DCB5-48BE-AB4B-6DEAAD0E979D}"/>
              </a:ext>
            </a:extLst>
          </p:cNvPr>
          <p:cNvSpPr/>
          <p:nvPr/>
        </p:nvSpPr>
        <p:spPr>
          <a:xfrm>
            <a:off x="4431852" y="4861483"/>
            <a:ext cx="2655896" cy="4181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6088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7005-4A32-4E57-B61B-D929E154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CA5B-566F-48E9-89FA-E46DF85D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Auto Rename Tag</a:t>
            </a:r>
          </a:p>
          <a:p>
            <a:r>
              <a:rPr lang="fr-FR" dirty="0" err="1"/>
              <a:t>SonarLint</a:t>
            </a:r>
            <a:endParaRPr lang="fr-FR" dirty="0"/>
          </a:p>
          <a:p>
            <a:r>
              <a:rPr lang="fr-FR" dirty="0" err="1"/>
              <a:t>Surround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8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FEE3-32C2-4CD1-AD14-EFA5C6A3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histoire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E161FE-6598-4752-AA8F-1E674C672EB8}"/>
              </a:ext>
            </a:extLst>
          </p:cNvPr>
          <p:cNvCxnSpPr/>
          <p:nvPr/>
        </p:nvCxnSpPr>
        <p:spPr>
          <a:xfrm>
            <a:off x="381383" y="2104498"/>
            <a:ext cx="1140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52C873-2CB6-45E8-AEFB-5159745CC59F}"/>
              </a:ext>
            </a:extLst>
          </p:cNvPr>
          <p:cNvCxnSpPr/>
          <p:nvPr/>
        </p:nvCxnSpPr>
        <p:spPr>
          <a:xfrm>
            <a:off x="647891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65A459-0CA8-4DB4-8E7A-C77C07353B09}"/>
              </a:ext>
            </a:extLst>
          </p:cNvPr>
          <p:cNvSpPr txBox="1"/>
          <p:nvPr/>
        </p:nvSpPr>
        <p:spPr>
          <a:xfrm>
            <a:off x="234343" y="2505670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CC5A05-42B0-4046-A257-A9653D22EF52}"/>
              </a:ext>
            </a:extLst>
          </p:cNvPr>
          <p:cNvCxnSpPr/>
          <p:nvPr/>
        </p:nvCxnSpPr>
        <p:spPr>
          <a:xfrm>
            <a:off x="1966649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607935-B0B9-4922-BF9B-C829EEACC782}"/>
              </a:ext>
            </a:extLst>
          </p:cNvPr>
          <p:cNvSpPr txBox="1"/>
          <p:nvPr/>
        </p:nvSpPr>
        <p:spPr>
          <a:xfrm>
            <a:off x="1419846" y="2514860"/>
            <a:ext cx="1808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</a:t>
            </a:r>
          </a:p>
          <a:p>
            <a:r>
              <a:rPr lang="fr-FR" dirty="0" err="1"/>
              <a:t>ECMAScript</a:t>
            </a:r>
            <a:r>
              <a:rPr lang="fr-FR" dirty="0"/>
              <a:t> (ES1)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AA474-9BFE-4A7B-A43C-2AC8A25F51C6}"/>
              </a:ext>
            </a:extLst>
          </p:cNvPr>
          <p:cNvCxnSpPr/>
          <p:nvPr/>
        </p:nvCxnSpPr>
        <p:spPr>
          <a:xfrm>
            <a:off x="2702056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D5ECC0-58D3-43BB-925D-B9D998D1AE3B}"/>
              </a:ext>
            </a:extLst>
          </p:cNvPr>
          <p:cNvSpPr txBox="1"/>
          <p:nvPr/>
        </p:nvSpPr>
        <p:spPr>
          <a:xfrm>
            <a:off x="2417015" y="233106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376BCD-CB33-4147-886F-06A05AE9D3DA}"/>
              </a:ext>
            </a:extLst>
          </p:cNvPr>
          <p:cNvCxnSpPr/>
          <p:nvPr/>
        </p:nvCxnSpPr>
        <p:spPr>
          <a:xfrm>
            <a:off x="3588675" y="1690688"/>
            <a:ext cx="0" cy="16222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28F66-C176-442D-84BB-7E9E04220689}"/>
              </a:ext>
            </a:extLst>
          </p:cNvPr>
          <p:cNvSpPr txBox="1"/>
          <p:nvPr/>
        </p:nvSpPr>
        <p:spPr>
          <a:xfrm>
            <a:off x="3262303" y="333250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3F37B1-A29F-47E7-BA1D-B953DE6029DD}"/>
              </a:ext>
            </a:extLst>
          </p:cNvPr>
          <p:cNvCxnSpPr/>
          <p:nvPr/>
        </p:nvCxnSpPr>
        <p:spPr>
          <a:xfrm>
            <a:off x="6212406" y="1925294"/>
            <a:ext cx="0" cy="4057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4D33A0-BA02-4615-8756-8D9C53316E9A}"/>
              </a:ext>
            </a:extLst>
          </p:cNvPr>
          <p:cNvSpPr txBox="1"/>
          <p:nvPr/>
        </p:nvSpPr>
        <p:spPr>
          <a:xfrm>
            <a:off x="6010227" y="256399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11CE08-3608-4610-8CCB-2582EB300718}"/>
              </a:ext>
            </a:extLst>
          </p:cNvPr>
          <p:cNvCxnSpPr/>
          <p:nvPr/>
        </p:nvCxnSpPr>
        <p:spPr>
          <a:xfrm>
            <a:off x="7287630" y="1856370"/>
            <a:ext cx="0" cy="5697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E6D802-8729-4D3B-A40C-E012E50CDA69}"/>
              </a:ext>
            </a:extLst>
          </p:cNvPr>
          <p:cNvSpPr txBox="1"/>
          <p:nvPr/>
        </p:nvSpPr>
        <p:spPr>
          <a:xfrm>
            <a:off x="7016527" y="251486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C740E0-C1F5-4C10-A573-069E8CCCFDE0}"/>
              </a:ext>
            </a:extLst>
          </p:cNvPr>
          <p:cNvCxnSpPr/>
          <p:nvPr/>
        </p:nvCxnSpPr>
        <p:spPr>
          <a:xfrm>
            <a:off x="8565033" y="1824205"/>
            <a:ext cx="0" cy="690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079486-093A-4847-9D7E-AD1AF247D28D}"/>
              </a:ext>
            </a:extLst>
          </p:cNvPr>
          <p:cNvSpPr txBox="1"/>
          <p:nvPr/>
        </p:nvSpPr>
        <p:spPr>
          <a:xfrm>
            <a:off x="8381234" y="271103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3FAFB6-8944-4797-8F3C-D852E50A0873}"/>
              </a:ext>
            </a:extLst>
          </p:cNvPr>
          <p:cNvCxnSpPr/>
          <p:nvPr/>
        </p:nvCxnSpPr>
        <p:spPr>
          <a:xfrm>
            <a:off x="7471429" y="2967335"/>
            <a:ext cx="978730" cy="2429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99E50F-CC16-4E2B-AA2E-A59C51DF47A8}"/>
              </a:ext>
            </a:extLst>
          </p:cNvPr>
          <p:cNvSpPr txBox="1"/>
          <p:nvPr/>
        </p:nvSpPr>
        <p:spPr>
          <a:xfrm>
            <a:off x="8316905" y="1401467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 devient ouvert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6CABE9-9631-4B52-AD91-B8F1F6A74237}"/>
              </a:ext>
            </a:extLst>
          </p:cNvPr>
          <p:cNvCxnSpPr/>
          <p:nvPr/>
        </p:nvCxnSpPr>
        <p:spPr>
          <a:xfrm>
            <a:off x="9033977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7BCEEE-9891-46CF-9205-F490AE3D014F}"/>
              </a:ext>
            </a:extLst>
          </p:cNvPr>
          <p:cNvCxnSpPr/>
          <p:nvPr/>
        </p:nvCxnSpPr>
        <p:spPr>
          <a:xfrm>
            <a:off x="9442673" y="1925294"/>
            <a:ext cx="0" cy="317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A1A871-F4D9-447B-91CC-701C98B2C7E4}"/>
              </a:ext>
            </a:extLst>
          </p:cNvPr>
          <p:cNvSpPr txBox="1"/>
          <p:nvPr/>
        </p:nvSpPr>
        <p:spPr>
          <a:xfrm>
            <a:off x="8923441" y="2426147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6E617B-E864-412D-B0DD-7AAF8BD8F948}"/>
              </a:ext>
            </a:extLst>
          </p:cNvPr>
          <p:cNvSpPr txBox="1"/>
          <p:nvPr/>
        </p:nvSpPr>
        <p:spPr>
          <a:xfrm>
            <a:off x="10816571" y="3034200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8257B6-E1F5-4041-BCCE-73F9DF033158}"/>
              </a:ext>
            </a:extLst>
          </p:cNvPr>
          <p:cNvSpPr txBox="1"/>
          <p:nvPr/>
        </p:nvSpPr>
        <p:spPr>
          <a:xfrm>
            <a:off x="10816571" y="376328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FD72E-F2F5-4C0F-9723-46141E052BA6}"/>
              </a:ext>
            </a:extLst>
          </p:cNvPr>
          <p:cNvSpPr txBox="1"/>
          <p:nvPr/>
        </p:nvSpPr>
        <p:spPr>
          <a:xfrm>
            <a:off x="3262303" y="4132616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F24BC9-E579-4A7D-9C71-F3F6292635EB}"/>
              </a:ext>
            </a:extLst>
          </p:cNvPr>
          <p:cNvSpPr txBox="1"/>
          <p:nvPr/>
        </p:nvSpPr>
        <p:spPr>
          <a:xfrm>
            <a:off x="8500704" y="4132616"/>
            <a:ext cx="68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36122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C6B9-A197-4A91-8916-C44482D9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commandes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EC66-0332-431B-B26A-1BAFD6D7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@types/express -D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nodemon</a:t>
            </a:r>
            <a:r>
              <a:rPr lang="fr-FR" dirty="0"/>
              <a:t> -D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65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182-7066-433C-B1A9-7BDE95F6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Hoisting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E32C-C8EE-4BE7-AA21-E0795A2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Hisser (les voiles) «  oh hisse »</a:t>
            </a:r>
          </a:p>
          <a:p>
            <a:r>
              <a:rPr lang="fr-FR" dirty="0"/>
              <a:t>JS lit le fichier, le transforme avec l’</a:t>
            </a:r>
            <a:r>
              <a:rPr lang="fr-FR" dirty="0" err="1"/>
              <a:t>hoisting</a:t>
            </a:r>
            <a:r>
              <a:rPr lang="fr-FR" dirty="0"/>
              <a:t>, et seulement </a:t>
            </a:r>
            <a:r>
              <a:rPr lang="fr-FR" dirty="0" err="1"/>
              <a:t>apres</a:t>
            </a:r>
            <a:r>
              <a:rPr lang="fr-FR" dirty="0"/>
              <a:t>, il </a:t>
            </a:r>
            <a:r>
              <a:rPr lang="fr-FR" dirty="0" err="1"/>
              <a:t>execute</a:t>
            </a:r>
            <a:r>
              <a:rPr lang="fr-FR" dirty="0"/>
              <a:t>.</a:t>
            </a:r>
          </a:p>
          <a:p>
            <a:r>
              <a:rPr lang="fr-FR" dirty="0"/>
              <a:t>C’est pas ce que le </a:t>
            </a:r>
            <a:r>
              <a:rPr lang="fr-FR" dirty="0" err="1"/>
              <a:t>developeur</a:t>
            </a:r>
            <a:r>
              <a:rPr lang="fr-FR" dirty="0"/>
              <a:t> « aime » en </a:t>
            </a:r>
            <a:r>
              <a:rPr lang="fr-FR" dirty="0" err="1"/>
              <a:t>general</a:t>
            </a:r>
            <a:r>
              <a:rPr lang="fr-FR" dirty="0"/>
              <a:t>. On n’aime pas utiliser avant d’avoir </a:t>
            </a:r>
            <a:r>
              <a:rPr lang="fr-FR" dirty="0" err="1"/>
              <a:t>defini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7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833</Words>
  <Application>Microsoft Office PowerPoint</Application>
  <PresentationFormat>Widescreen</PresentationFormat>
  <Paragraphs>327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Notes Formation Angular</vt:lpstr>
      <vt:lpstr>Logiciels</vt:lpstr>
      <vt:lpstr>Webographie Annexe</vt:lpstr>
      <vt:lpstr>PowerPoint Presentation</vt:lpstr>
      <vt:lpstr>PowerPoint Presentation</vt:lpstr>
      <vt:lpstr>VSCode extensions</vt:lpstr>
      <vt:lpstr>Javascript histoire</vt:lpstr>
      <vt:lpstr>Npm commandes</vt:lpstr>
      <vt:lpstr>Hoisting</vt:lpstr>
      <vt:lpstr>HTTP</vt:lpstr>
      <vt:lpstr>Chrome extension</vt:lpstr>
      <vt:lpstr>Casses</vt:lpstr>
      <vt:lpstr>Angular</vt:lpstr>
      <vt:lpstr>5 Artefacts</vt:lpstr>
      <vt:lpstr>Module</vt:lpstr>
      <vt:lpstr>Composant</vt:lpstr>
      <vt:lpstr>Directive</vt:lpstr>
      <vt:lpstr>PowerPoint Presentation</vt:lpstr>
      <vt:lpstr>PowerPoint Presentation</vt:lpstr>
      <vt:lpstr>Command ng generate</vt:lpstr>
      <vt:lpstr>PowerPoint Presentation</vt:lpstr>
      <vt:lpstr>PowerPoint Presentation</vt:lpstr>
      <vt:lpstr>Directive</vt:lpstr>
      <vt:lpstr>PowerPoint Presentation</vt:lpstr>
      <vt:lpstr>Asynchrone</vt:lpstr>
      <vt:lpstr>lire repertoire + lire contenu 1er fichier</vt:lpstr>
      <vt:lpstr>PowerPoint Presentation</vt:lpstr>
      <vt:lpstr>Observable</vt:lpstr>
      <vt:lpstr>CORS</vt:lpstr>
      <vt:lpstr>Proxy</vt:lpstr>
      <vt:lpstr>PowerPoint Presentation</vt:lpstr>
      <vt:lpstr>Reste a faire</vt:lpstr>
      <vt:lpstr>Test</vt:lpstr>
      <vt:lpstr>Niveaux de tests unitaires</vt:lpstr>
      <vt:lpstr>Observable operator (delay)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Angular</dc:title>
  <dc:creator>animateur 64</dc:creator>
  <cp:lastModifiedBy>animateur 64</cp:lastModifiedBy>
  <cp:revision>61</cp:revision>
  <dcterms:created xsi:type="dcterms:W3CDTF">2022-05-17T07:41:50Z</dcterms:created>
  <dcterms:modified xsi:type="dcterms:W3CDTF">2022-05-20T15:37:29Z</dcterms:modified>
</cp:coreProperties>
</file>