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9553-E43C-4A5C-A18E-933AB69C6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41045-D0D4-45D5-B877-7DD6DCE29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106E2-A400-4369-B314-A1EC5303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7F98-B60C-4AB0-AB29-08C5E808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8525-95FE-47B6-A0EF-C6BEE282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73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D241-A41F-4E0E-AA58-1D6F9723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328E1-8293-4C6B-BAEE-6E803836A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B35A0-D02A-443A-BF6E-AA274D21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C69EF-EAFB-44AB-974F-41514CF6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9347-829D-43DC-BC3E-CC98BA16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01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CA368-03DE-41AD-932C-25605D6FA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9DF02-8511-4132-8FDA-88ABF252C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0D59-E688-40A0-917E-4E41E9AD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4F14-C689-40A4-9935-BF881E84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D94CF-ABD4-4D17-B217-E63CDAB7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02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3D64-DB28-4D30-9C20-E8143F1B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31A6-52A1-42D1-873D-0A2FCD1FC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7C0F7-71D3-400E-A2C5-2B674E7E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C05F7-5FD6-4A1A-970A-29992AB7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E6CB-9CAE-46A5-881A-91D11B4B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5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4FFC-C642-4379-9FC0-0F94584E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82112-CB85-4384-A950-C67022EB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9058-04B4-425D-8A7C-00C962F4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E9052-A16E-4E37-B0B5-33C58D9B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6E9F2-9338-4290-A073-F8759C0C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19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FA18-2B36-4EA8-888B-748EC432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6B02-37D6-463B-8DE5-FA1B0E63B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1296A-D0E6-4AB0-B20C-B395E2ECC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12342-3E63-4CAB-ACF7-CD33D835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4D623-72F4-4D01-9D64-B2C4FA6D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2A650-FE52-44C7-A409-D0EA23F1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47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7BD7-A5B4-42F5-AB3B-41C6CE28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4BB97-0093-4A66-A295-657A6C887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23D69-E926-45F7-9249-AF8966DF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1ABBD-1449-4E56-B1B4-07B6B15D3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D2CFF-5FA1-41B8-B2AE-06D930863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F8103-D099-421C-90B5-94A34F19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54C85-46A3-4006-BF30-7BF4B279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BD243-26F6-47FF-962B-3B7B9898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62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C169-43C3-458F-A7F8-2519EC23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8C00-FAAF-4248-ABF0-47DBED4C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4C972-D4E8-4F34-BEB1-7D6DD7B7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93F1C-6122-4043-9D72-330B0C5B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12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2E113-F43A-45B3-B091-5F51A747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7B733-46C5-4E73-94B5-C38C5EA2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8D8D3-638C-41A3-82EF-B2703237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22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A97-5870-4CCF-B53F-721D7FF1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F560-AF2D-4834-9601-A17A4FCF5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C3FB9-106C-45E1-83EC-F9D16F5AB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3276F-7946-423C-9EE1-0ED518B2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7787E-45E3-48BE-A221-75091B30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39B19-47E7-41F3-9D4D-9EE0E7F0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2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D818-12D1-478D-B098-C84D5B48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D79E6-0993-4214-9529-DED8EEB63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10DAF-60D1-4764-ADAA-BD3980129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BE92E-0B8A-48C3-B18C-250DF0B9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61AE5-3351-45C8-95EB-09B451FB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280E2-11E1-4FCE-B585-046357A6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31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00BC3-87DE-475B-950F-79FD0DC1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41536-1284-4538-8034-CFEDC7F1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2B81-F3A7-40F6-A263-7B685B024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97044-8253-414A-AF66-7FB46D6844A2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B9663-476A-492F-9C0C-48453D3C8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40486-97A4-4A91-8EEC-93C49D4E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41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uc.com:4567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mver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882C-AC87-422E-9AA0-E5ED3FD25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Formation 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40A78-C928-43DC-9C89-223E631A4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Jean-Louis GUENEGO @2022</a:t>
            </a:r>
          </a:p>
        </p:txBody>
      </p:sp>
    </p:spTree>
    <p:extLst>
      <p:ext uri="{BB962C8B-B14F-4D97-AF65-F5344CB8AC3E}">
        <p14:creationId xmlns:p14="http://schemas.microsoft.com/office/powerpoint/2010/main" val="288431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621E-283F-4398-9A34-72DC1603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2D0B95-D3B1-4382-9F12-BD6FF99E010F}"/>
              </a:ext>
            </a:extLst>
          </p:cNvPr>
          <p:cNvSpPr/>
          <p:nvPr/>
        </p:nvSpPr>
        <p:spPr>
          <a:xfrm>
            <a:off x="1010895" y="1690688"/>
            <a:ext cx="1341732" cy="997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5AB71-C4A8-4CCC-8FB2-BB979A652A5A}"/>
              </a:ext>
            </a:extLst>
          </p:cNvPr>
          <p:cNvSpPr/>
          <p:nvPr/>
        </p:nvSpPr>
        <p:spPr>
          <a:xfrm>
            <a:off x="9236665" y="1690688"/>
            <a:ext cx="1341732" cy="997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D717CC-007C-47BE-B9BD-759C3727745C}"/>
              </a:ext>
            </a:extLst>
          </p:cNvPr>
          <p:cNvCxnSpPr>
            <a:cxnSpLocks/>
          </p:cNvCxnSpPr>
          <p:nvPr/>
        </p:nvCxnSpPr>
        <p:spPr>
          <a:xfrm>
            <a:off x="2352627" y="1897725"/>
            <a:ext cx="68840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82F8DF-6DD8-4120-8F05-9A5E67A16FF7}"/>
              </a:ext>
            </a:extLst>
          </p:cNvPr>
          <p:cNvCxnSpPr>
            <a:cxnSpLocks/>
          </p:cNvCxnSpPr>
          <p:nvPr/>
        </p:nvCxnSpPr>
        <p:spPr>
          <a:xfrm flipH="1">
            <a:off x="2352627" y="2485881"/>
            <a:ext cx="68840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C71AB2-8EED-44FA-9AD1-BA8B35F1565F}"/>
              </a:ext>
            </a:extLst>
          </p:cNvPr>
          <p:cNvSpPr txBox="1"/>
          <p:nvPr/>
        </p:nvSpPr>
        <p:spPr>
          <a:xfrm>
            <a:off x="4876210" y="1528393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FAFE5-DE0E-4F0F-B06D-8FDD36E172A4}"/>
              </a:ext>
            </a:extLst>
          </p:cNvPr>
          <p:cNvSpPr txBox="1"/>
          <p:nvPr/>
        </p:nvSpPr>
        <p:spPr>
          <a:xfrm>
            <a:off x="4847698" y="2116549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67F95-EB02-44F1-83BE-0AB5A8D7AD3E}"/>
              </a:ext>
            </a:extLst>
          </p:cNvPr>
          <p:cNvSpPr txBox="1"/>
          <p:nvPr/>
        </p:nvSpPr>
        <p:spPr>
          <a:xfrm>
            <a:off x="372193" y="3542726"/>
            <a:ext cx="41392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</a:t>
            </a:r>
            <a:r>
              <a:rPr lang="fr-FR" dirty="0" err="1"/>
              <a:t>qwer</a:t>
            </a:r>
            <a:r>
              <a:rPr lang="fr-FR" dirty="0"/>
              <a:t>/</a:t>
            </a:r>
            <a:r>
              <a:rPr lang="fr-FR" dirty="0" err="1"/>
              <a:t>asdf?qwerqwerasdf</a:t>
            </a:r>
            <a:r>
              <a:rPr lang="fr-FR" dirty="0"/>
              <a:t> HTTP/2.1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/plain; </a:t>
            </a:r>
            <a:r>
              <a:rPr lang="fr-FR" dirty="0" err="1"/>
              <a:t>charset</a:t>
            </a:r>
            <a:r>
              <a:rPr lang="fr-FR" dirty="0"/>
              <a:t>=utf8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r>
              <a:rPr lang="fr-FR" dirty="0"/>
              <a:t>Host: </a:t>
            </a:r>
            <a:r>
              <a:rPr lang="fr-FR" dirty="0">
                <a:hlinkClick r:id="rId2"/>
              </a:rPr>
              <a:t>www.truc.com:4567</a:t>
            </a:r>
            <a:endParaRPr lang="fr-FR" dirty="0"/>
          </a:p>
          <a:p>
            <a:r>
              <a:rPr lang="fr-FR" dirty="0"/>
              <a:t>User-Agent: Chrome 101</a:t>
            </a:r>
          </a:p>
          <a:p>
            <a:r>
              <a:rPr lang="fr-FR" dirty="0"/>
              <a:t>If-None-Match: </a:t>
            </a:r>
            <a:r>
              <a:rPr lang="fr-FR" dirty="0" err="1"/>
              <a:t>asdfasdfasdfasdf</a:t>
            </a:r>
            <a:endParaRPr lang="fr-FR" dirty="0"/>
          </a:p>
          <a:p>
            <a:r>
              <a:rPr lang="fr-FR" dirty="0"/>
              <a:t>X-Mon-</a:t>
            </a:r>
            <a:r>
              <a:rPr lang="fr-FR" dirty="0" err="1"/>
              <a:t>Entete</a:t>
            </a:r>
            <a:r>
              <a:rPr lang="fr-FR" dirty="0"/>
              <a:t>: </a:t>
            </a:r>
            <a:r>
              <a:rPr lang="fr-FR" dirty="0" err="1"/>
              <a:t>asdfasdfadfs</a:t>
            </a:r>
            <a:endParaRPr lang="fr-FR" dirty="0"/>
          </a:p>
          <a:p>
            <a:endParaRPr lang="fr-FR" dirty="0"/>
          </a:p>
          <a:p>
            <a:r>
              <a:rPr lang="fr-FR" dirty="0"/>
              <a:t>1234123412</a:t>
            </a:r>
          </a:p>
          <a:p>
            <a:r>
              <a:rPr lang="fr-FR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6D8D6-13E0-4FCB-8A7B-C07304B77F33}"/>
              </a:ext>
            </a:extLst>
          </p:cNvPr>
          <p:cNvSpPr txBox="1"/>
          <p:nvPr/>
        </p:nvSpPr>
        <p:spPr>
          <a:xfrm>
            <a:off x="6140080" y="3616246"/>
            <a:ext cx="3827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HTTP/1.1 304 OK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/html; </a:t>
            </a:r>
            <a:r>
              <a:rPr lang="fr-FR" dirty="0" err="1"/>
              <a:t>charset</a:t>
            </a:r>
            <a:r>
              <a:rPr lang="fr-FR" dirty="0"/>
              <a:t>=utf-8</a:t>
            </a:r>
          </a:p>
          <a:p>
            <a:r>
              <a:rPr lang="fr-FR" dirty="0"/>
              <a:t>X-</a:t>
            </a:r>
            <a:r>
              <a:rPr lang="fr-FR" dirty="0" err="1"/>
              <a:t>Powered</a:t>
            </a:r>
            <a:r>
              <a:rPr lang="fr-FR" dirty="0"/>
              <a:t>-By: express</a:t>
            </a:r>
          </a:p>
        </p:txBody>
      </p:sp>
    </p:spTree>
    <p:extLst>
      <p:ext uri="{BB962C8B-B14F-4D97-AF65-F5344CB8AC3E}">
        <p14:creationId xmlns:p14="http://schemas.microsoft.com/office/powerpoint/2010/main" val="287714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C97A-6D45-4E8A-BB52-EDABA47F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Chrome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6FEE-BCCA-4A37-A530-9F53E269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Talend API Tester</a:t>
            </a:r>
          </a:p>
        </p:txBody>
      </p:sp>
    </p:spTree>
    <p:extLst>
      <p:ext uri="{BB962C8B-B14F-4D97-AF65-F5344CB8AC3E}">
        <p14:creationId xmlns:p14="http://schemas.microsoft.com/office/powerpoint/2010/main" val="419574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14DB-3B30-4DB0-BF48-71930BDD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0EFE-96F2-4A50-A1AA-1FF75235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camelCase</a:t>
            </a:r>
            <a:r>
              <a:rPr lang="fr-FR" dirty="0"/>
              <a:t> (</a:t>
            </a:r>
            <a:r>
              <a:rPr lang="fr-FR" dirty="0" err="1"/>
              <a:t>lowerCamelCase</a:t>
            </a:r>
            <a:r>
              <a:rPr lang="fr-FR" dirty="0"/>
              <a:t>)</a:t>
            </a:r>
          </a:p>
          <a:p>
            <a:r>
              <a:rPr lang="fr-FR" dirty="0" err="1"/>
              <a:t>PascalCase</a:t>
            </a:r>
            <a:r>
              <a:rPr lang="fr-FR" dirty="0"/>
              <a:t> (</a:t>
            </a:r>
            <a:r>
              <a:rPr lang="fr-FR" dirty="0" err="1"/>
              <a:t>UpperCamelCase</a:t>
            </a:r>
            <a:r>
              <a:rPr lang="fr-FR" dirty="0"/>
              <a:t>)</a:t>
            </a:r>
          </a:p>
          <a:p>
            <a:r>
              <a:rPr lang="fr-FR" dirty="0" err="1"/>
              <a:t>snake_case</a:t>
            </a:r>
            <a:endParaRPr lang="fr-FR" dirty="0"/>
          </a:p>
          <a:p>
            <a:r>
              <a:rPr lang="fr-FR" dirty="0"/>
              <a:t>kebab-case, spinal-case</a:t>
            </a:r>
          </a:p>
          <a:p>
            <a:r>
              <a:rPr lang="fr-FR" dirty="0" err="1"/>
              <a:t>Train_Case</a:t>
            </a:r>
            <a:endParaRPr lang="fr-FR" dirty="0"/>
          </a:p>
          <a:p>
            <a:r>
              <a:rPr lang="fr-FR" dirty="0"/>
              <a:t>CONSTANT_CASE</a:t>
            </a:r>
          </a:p>
          <a:p>
            <a:r>
              <a:rPr lang="fr-FR" dirty="0"/>
              <a:t>Http-Header-Case</a:t>
            </a:r>
          </a:p>
        </p:txBody>
      </p:sp>
    </p:spTree>
    <p:extLst>
      <p:ext uri="{BB962C8B-B14F-4D97-AF65-F5344CB8AC3E}">
        <p14:creationId xmlns:p14="http://schemas.microsoft.com/office/powerpoint/2010/main" val="23977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8BFE-E4E7-4F3D-A4B1-D0680BF8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8414-D0D1-44D8-8737-564DB3F1B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: (</a:t>
            </a:r>
            <a:r>
              <a:rPr lang="fr-FR" dirty="0" err="1"/>
              <a:t>webstorm</a:t>
            </a:r>
            <a:r>
              <a:rPr lang="fr-FR" dirty="0"/>
              <a:t>, </a:t>
            </a:r>
            <a:r>
              <a:rPr lang="fr-FR" dirty="0" err="1"/>
              <a:t>intellij</a:t>
            </a:r>
            <a:r>
              <a:rPr lang="fr-FR" dirty="0"/>
              <a:t> </a:t>
            </a:r>
            <a:r>
              <a:rPr lang="fr-FR" dirty="0" err="1"/>
              <a:t>idea</a:t>
            </a:r>
            <a:r>
              <a:rPr lang="fr-FR" dirty="0"/>
              <a:t>, </a:t>
            </a:r>
            <a:r>
              <a:rPr lang="fr-FR" dirty="0" err="1"/>
              <a:t>jetbrains</a:t>
            </a:r>
            <a:r>
              <a:rPr lang="fr-FR" dirty="0"/>
              <a:t>…), </a:t>
            </a:r>
            <a:r>
              <a:rPr lang="fr-FR" b="1" dirty="0" err="1"/>
              <a:t>VSCode</a:t>
            </a:r>
            <a:endParaRPr lang="fr-FR" b="1" dirty="0"/>
          </a:p>
          <a:p>
            <a:r>
              <a:rPr lang="fr-FR" dirty="0"/>
              <a:t>Navigateur : </a:t>
            </a:r>
            <a:r>
              <a:rPr lang="fr-FR" b="1" dirty="0"/>
              <a:t>Chrome</a:t>
            </a:r>
            <a:r>
              <a:rPr lang="fr-FR" dirty="0"/>
              <a:t>, Edge, Firefox, IE (</a:t>
            </a:r>
            <a:r>
              <a:rPr lang="fr-FR" dirty="0" err="1"/>
              <a:t>browserlist</a:t>
            </a:r>
            <a:r>
              <a:rPr lang="fr-FR" dirty="0"/>
              <a:t>) – version</a:t>
            </a:r>
          </a:p>
          <a:p>
            <a:r>
              <a:rPr lang="fr-FR" b="1" dirty="0" err="1"/>
              <a:t>Nodejs</a:t>
            </a:r>
            <a:r>
              <a:rPr lang="fr-FR" dirty="0"/>
              <a:t> : </a:t>
            </a:r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npx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+ tous les paquets </a:t>
            </a:r>
            <a:r>
              <a:rPr lang="fr-FR" dirty="0" err="1"/>
              <a:t>node</a:t>
            </a:r>
            <a:r>
              <a:rPr lang="fr-FR" dirty="0"/>
              <a:t> (dont @</a:t>
            </a:r>
            <a:r>
              <a:rPr lang="fr-FR" dirty="0" err="1"/>
              <a:t>angular</a:t>
            </a:r>
            <a:r>
              <a:rPr lang="fr-FR" dirty="0"/>
              <a:t>/cli, etc.)</a:t>
            </a:r>
          </a:p>
          <a:p>
            <a:r>
              <a:rPr lang="fr-FR" b="1" dirty="0"/>
              <a:t>NVM</a:t>
            </a:r>
            <a:r>
              <a:rPr lang="fr-FR" dirty="0"/>
              <a:t> : Permet de changer facilement de version </a:t>
            </a:r>
            <a:r>
              <a:rPr lang="fr-FR" dirty="0" err="1"/>
              <a:t>nodejs</a:t>
            </a:r>
            <a:r>
              <a:rPr lang="fr-FR" dirty="0"/>
              <a:t>.</a:t>
            </a:r>
          </a:p>
          <a:p>
            <a:r>
              <a:rPr lang="fr-FR" dirty="0"/>
              <a:t>Gestionnaire de version : </a:t>
            </a:r>
            <a:r>
              <a:rPr lang="fr-FR" b="1" dirty="0"/>
              <a:t>Git</a:t>
            </a:r>
            <a:r>
              <a:rPr lang="fr-FR" dirty="0"/>
              <a:t>, Mercurial, TFS, SVN, </a:t>
            </a:r>
            <a:r>
              <a:rPr lang="fr-FR" dirty="0" err="1"/>
              <a:t>Clearcase</a:t>
            </a:r>
            <a:r>
              <a:rPr lang="fr-FR" dirty="0"/>
              <a:t>, CVS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871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8A7C-7D89-4DE3-9C4F-162A268A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 Annexe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1BE2-2699-493B-AE5C-8A5B7DFFB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https://angular.io/</a:t>
            </a:r>
          </a:p>
          <a:p>
            <a:r>
              <a:rPr lang="fr-FR" dirty="0">
                <a:hlinkClick r:id="rId2"/>
              </a:rPr>
              <a:t>https://semver.org/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199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B86B8-C75F-4D67-A7F0-87FB7953BAC6}"/>
              </a:ext>
            </a:extLst>
          </p:cNvPr>
          <p:cNvSpPr/>
          <p:nvPr/>
        </p:nvSpPr>
        <p:spPr>
          <a:xfrm>
            <a:off x="174609" y="192989"/>
            <a:ext cx="3110798" cy="458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7B48B1-7701-4B7E-B553-1074232013A9}"/>
              </a:ext>
            </a:extLst>
          </p:cNvPr>
          <p:cNvSpPr/>
          <p:nvPr/>
        </p:nvSpPr>
        <p:spPr>
          <a:xfrm>
            <a:off x="174609" y="192989"/>
            <a:ext cx="3110798" cy="647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1A8200-782B-4DB9-97C1-E9F82C2EBBBA}"/>
              </a:ext>
            </a:extLst>
          </p:cNvPr>
          <p:cNvSpPr/>
          <p:nvPr/>
        </p:nvSpPr>
        <p:spPr>
          <a:xfrm>
            <a:off x="174609" y="4117097"/>
            <a:ext cx="3110798" cy="6616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5C291C-4987-409B-93C9-DB87381E922E}"/>
              </a:ext>
            </a:extLst>
          </p:cNvPr>
          <p:cNvSpPr/>
          <p:nvPr/>
        </p:nvSpPr>
        <p:spPr>
          <a:xfrm>
            <a:off x="312458" y="330838"/>
            <a:ext cx="372193" cy="349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B970B-EE13-4482-975D-138D7E5D1680}"/>
              </a:ext>
            </a:extLst>
          </p:cNvPr>
          <p:cNvSpPr txBox="1"/>
          <p:nvPr/>
        </p:nvSpPr>
        <p:spPr>
          <a:xfrm>
            <a:off x="628181" y="3107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67437-F3F2-4E0B-B58D-9B723F24362F}"/>
              </a:ext>
            </a:extLst>
          </p:cNvPr>
          <p:cNvSpPr/>
          <p:nvPr/>
        </p:nvSpPr>
        <p:spPr>
          <a:xfrm>
            <a:off x="1084414" y="2450270"/>
            <a:ext cx="1396872" cy="39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943A4-D361-41A9-BAEC-4FE33908F44C}"/>
              </a:ext>
            </a:extLst>
          </p:cNvPr>
          <p:cNvSpPr txBox="1"/>
          <p:nvPr/>
        </p:nvSpPr>
        <p:spPr>
          <a:xfrm>
            <a:off x="179911" y="1989624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Gérer efficacement votre stock 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8EEB4-9924-40E6-922B-AAB52662FCC2}"/>
              </a:ext>
            </a:extLst>
          </p:cNvPr>
          <p:cNvSpPr/>
          <p:nvPr/>
        </p:nvSpPr>
        <p:spPr>
          <a:xfrm>
            <a:off x="3423256" y="192989"/>
            <a:ext cx="3110798" cy="458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679360-AA13-4B6D-883D-62A75471D799}"/>
              </a:ext>
            </a:extLst>
          </p:cNvPr>
          <p:cNvSpPr/>
          <p:nvPr/>
        </p:nvSpPr>
        <p:spPr>
          <a:xfrm>
            <a:off x="3423256" y="192989"/>
            <a:ext cx="3110798" cy="647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5F5374-48E5-4F13-8A27-DCAA370C121D}"/>
              </a:ext>
            </a:extLst>
          </p:cNvPr>
          <p:cNvSpPr/>
          <p:nvPr/>
        </p:nvSpPr>
        <p:spPr>
          <a:xfrm>
            <a:off x="3423256" y="4117097"/>
            <a:ext cx="3110798" cy="6616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70745B-E5DC-4B49-B89F-F49E1E81641D}"/>
              </a:ext>
            </a:extLst>
          </p:cNvPr>
          <p:cNvSpPr/>
          <p:nvPr/>
        </p:nvSpPr>
        <p:spPr>
          <a:xfrm>
            <a:off x="3561105" y="330838"/>
            <a:ext cx="372193" cy="349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6A3E2F-C0CF-409C-9F00-C1E9E6EB3716}"/>
              </a:ext>
            </a:extLst>
          </p:cNvPr>
          <p:cNvSpPr txBox="1"/>
          <p:nvPr/>
        </p:nvSpPr>
        <p:spPr>
          <a:xfrm>
            <a:off x="3876828" y="3107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471164-B88F-4D36-9C63-4B0BB9823A87}"/>
              </a:ext>
            </a:extLst>
          </p:cNvPr>
          <p:cNvSpPr txBox="1"/>
          <p:nvPr/>
        </p:nvSpPr>
        <p:spPr>
          <a:xfrm>
            <a:off x="4088761" y="1015489"/>
            <a:ext cx="184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Mentions Légales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9A9011-07C8-475C-8453-C157A9754DBE}"/>
              </a:ext>
            </a:extLst>
          </p:cNvPr>
          <p:cNvSpPr txBox="1"/>
          <p:nvPr/>
        </p:nvSpPr>
        <p:spPr>
          <a:xfrm>
            <a:off x="3770176" y="1768393"/>
            <a:ext cx="2488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Asdfasdf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a</a:t>
            </a:r>
          </a:p>
          <a:p>
            <a:r>
              <a:rPr lang="fr-FR" dirty="0" err="1"/>
              <a:t>Asdfasdf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</a:p>
          <a:p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asdfasdfasdfasdf</a:t>
            </a:r>
            <a:endParaRPr lang="fr-FR" dirty="0"/>
          </a:p>
          <a:p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Asdfasdf</a:t>
            </a:r>
            <a:r>
              <a:rPr lang="fr-FR" dirty="0"/>
              <a:t> </a:t>
            </a:r>
            <a:r>
              <a:rPr lang="fr-FR" dirty="0" err="1"/>
              <a:t>dsafsdf</a:t>
            </a:r>
            <a:r>
              <a:rPr lang="fr-FR" dirty="0"/>
              <a:t> </a:t>
            </a:r>
            <a:r>
              <a:rPr lang="fr-FR" dirty="0" err="1"/>
              <a:t>asd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976D41-8560-4E2A-A2C8-CEAF6E06D769}"/>
              </a:ext>
            </a:extLst>
          </p:cNvPr>
          <p:cNvSpPr/>
          <p:nvPr/>
        </p:nvSpPr>
        <p:spPr>
          <a:xfrm>
            <a:off x="6671903" y="192989"/>
            <a:ext cx="3110798" cy="458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1D01FA-B962-4D32-A10C-6C310076BFDC}"/>
              </a:ext>
            </a:extLst>
          </p:cNvPr>
          <p:cNvSpPr/>
          <p:nvPr/>
        </p:nvSpPr>
        <p:spPr>
          <a:xfrm>
            <a:off x="6671903" y="192989"/>
            <a:ext cx="3110798" cy="647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4B7976-A3E7-4399-A4E9-B87DE57B4DB0}"/>
              </a:ext>
            </a:extLst>
          </p:cNvPr>
          <p:cNvSpPr/>
          <p:nvPr/>
        </p:nvSpPr>
        <p:spPr>
          <a:xfrm>
            <a:off x="6671903" y="4117097"/>
            <a:ext cx="3110798" cy="6616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D8D572-A06F-49F1-822C-44BEF451285B}"/>
              </a:ext>
            </a:extLst>
          </p:cNvPr>
          <p:cNvSpPr/>
          <p:nvPr/>
        </p:nvSpPr>
        <p:spPr>
          <a:xfrm>
            <a:off x="6809752" y="330838"/>
            <a:ext cx="372193" cy="349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D89814-7E9B-4F08-A86A-80150AF1A555}"/>
              </a:ext>
            </a:extLst>
          </p:cNvPr>
          <p:cNvSpPr txBox="1"/>
          <p:nvPr/>
        </p:nvSpPr>
        <p:spPr>
          <a:xfrm>
            <a:off x="7125475" y="3107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0EA51D-A19D-4455-99FC-12BB21DA4E3D}"/>
              </a:ext>
            </a:extLst>
          </p:cNvPr>
          <p:cNvSpPr txBox="1"/>
          <p:nvPr/>
        </p:nvSpPr>
        <p:spPr>
          <a:xfrm>
            <a:off x="7337408" y="1015489"/>
            <a:ext cx="174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Liste des articles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723564-76E1-498E-82C7-3769BA3A3D02}"/>
              </a:ext>
            </a:extLst>
          </p:cNvPr>
          <p:cNvSpPr/>
          <p:nvPr/>
        </p:nvSpPr>
        <p:spPr>
          <a:xfrm>
            <a:off x="6851108" y="1768392"/>
            <a:ext cx="2734010" cy="19443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778684-2315-4A20-AB60-6400DE51C569}"/>
              </a:ext>
            </a:extLst>
          </p:cNvPr>
          <p:cNvSpPr/>
          <p:nvPr/>
        </p:nvSpPr>
        <p:spPr>
          <a:xfrm>
            <a:off x="6851108" y="1384821"/>
            <a:ext cx="348451" cy="292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466600-2610-48B5-B013-FD95FB158182}"/>
              </a:ext>
            </a:extLst>
          </p:cNvPr>
          <p:cNvSpPr/>
          <p:nvPr/>
        </p:nvSpPr>
        <p:spPr>
          <a:xfrm>
            <a:off x="7364514" y="1380226"/>
            <a:ext cx="348451" cy="292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E14013-C61F-450D-BACE-2257A8E16A5C}"/>
              </a:ext>
            </a:extLst>
          </p:cNvPr>
          <p:cNvSpPr/>
          <p:nvPr/>
        </p:nvSpPr>
        <p:spPr>
          <a:xfrm>
            <a:off x="7857406" y="1387009"/>
            <a:ext cx="348451" cy="292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4E71AC-ABF5-461B-8A8C-8E3632A9EE8A}"/>
              </a:ext>
            </a:extLst>
          </p:cNvPr>
          <p:cNvSpPr/>
          <p:nvPr/>
        </p:nvSpPr>
        <p:spPr>
          <a:xfrm>
            <a:off x="6851108" y="1768392"/>
            <a:ext cx="2734010" cy="4096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F5F7ED-2D59-4424-8FF6-2D1E8EFB0D3E}"/>
              </a:ext>
            </a:extLst>
          </p:cNvPr>
          <p:cNvSpPr/>
          <p:nvPr/>
        </p:nvSpPr>
        <p:spPr>
          <a:xfrm>
            <a:off x="6851108" y="2669680"/>
            <a:ext cx="2734010" cy="435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AE88DA-326C-4B2B-A939-BA3FD56C6D48}"/>
              </a:ext>
            </a:extLst>
          </p:cNvPr>
          <p:cNvSpPr/>
          <p:nvPr/>
        </p:nvSpPr>
        <p:spPr>
          <a:xfrm>
            <a:off x="6860297" y="3524925"/>
            <a:ext cx="2734010" cy="435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E7CCC3-2892-4A3F-B876-DFDCCCBF1630}"/>
              </a:ext>
            </a:extLst>
          </p:cNvPr>
          <p:cNvSpPr txBox="1"/>
          <p:nvPr/>
        </p:nvSpPr>
        <p:spPr>
          <a:xfrm>
            <a:off x="6898820" y="178853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98BE36-7913-43C1-86A9-B5A339C7EC85}"/>
              </a:ext>
            </a:extLst>
          </p:cNvPr>
          <p:cNvSpPr txBox="1"/>
          <p:nvPr/>
        </p:nvSpPr>
        <p:spPr>
          <a:xfrm>
            <a:off x="7857406" y="17751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C05E9F-E066-4A22-B75F-6408ED7F5F21}"/>
              </a:ext>
            </a:extLst>
          </p:cNvPr>
          <p:cNvSpPr txBox="1"/>
          <p:nvPr/>
        </p:nvSpPr>
        <p:spPr>
          <a:xfrm>
            <a:off x="8572335" y="1768392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</p:spTree>
    <p:extLst>
      <p:ext uri="{BB962C8B-B14F-4D97-AF65-F5344CB8AC3E}">
        <p14:creationId xmlns:p14="http://schemas.microsoft.com/office/powerpoint/2010/main" val="14908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0CEFF4-1DDB-4744-A5EC-6EA0444BD020}"/>
              </a:ext>
            </a:extLst>
          </p:cNvPr>
          <p:cNvSpPr/>
          <p:nvPr/>
        </p:nvSpPr>
        <p:spPr>
          <a:xfrm>
            <a:off x="4204401" y="873045"/>
            <a:ext cx="3110798" cy="458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FACFB3-789A-4FC3-95C5-E73B7E1F0855}"/>
              </a:ext>
            </a:extLst>
          </p:cNvPr>
          <p:cNvSpPr/>
          <p:nvPr/>
        </p:nvSpPr>
        <p:spPr>
          <a:xfrm>
            <a:off x="4204401" y="873045"/>
            <a:ext cx="3110798" cy="647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BC6AA-9D84-4731-9D07-A8C2182876E2}"/>
              </a:ext>
            </a:extLst>
          </p:cNvPr>
          <p:cNvSpPr/>
          <p:nvPr/>
        </p:nvSpPr>
        <p:spPr>
          <a:xfrm>
            <a:off x="4204401" y="5440450"/>
            <a:ext cx="3110798" cy="6616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A545DD-D839-4A95-B167-D62B354946C6}"/>
              </a:ext>
            </a:extLst>
          </p:cNvPr>
          <p:cNvSpPr/>
          <p:nvPr/>
        </p:nvSpPr>
        <p:spPr>
          <a:xfrm>
            <a:off x="4342250" y="1010894"/>
            <a:ext cx="372193" cy="349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C5D47-0854-4A41-AF94-E050E37AE5B0}"/>
              </a:ext>
            </a:extLst>
          </p:cNvPr>
          <p:cNvSpPr txBox="1"/>
          <p:nvPr/>
        </p:nvSpPr>
        <p:spPr>
          <a:xfrm>
            <a:off x="4657973" y="99078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7E5072-59D9-4C5B-9C3E-C7BB7569C15C}"/>
              </a:ext>
            </a:extLst>
          </p:cNvPr>
          <p:cNvSpPr txBox="1"/>
          <p:nvPr/>
        </p:nvSpPr>
        <p:spPr>
          <a:xfrm>
            <a:off x="4869906" y="1695545"/>
            <a:ext cx="184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Ajout d’un article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474EB9-48FE-46BD-BF67-6024EFE1EBEC}"/>
              </a:ext>
            </a:extLst>
          </p:cNvPr>
          <p:cNvSpPr/>
          <p:nvPr/>
        </p:nvSpPr>
        <p:spPr>
          <a:xfrm>
            <a:off x="4431852" y="2509723"/>
            <a:ext cx="26558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F30E49-3E59-4321-B1F4-5BFB65327B26}"/>
              </a:ext>
            </a:extLst>
          </p:cNvPr>
          <p:cNvSpPr txBox="1"/>
          <p:nvPr/>
        </p:nvSpPr>
        <p:spPr>
          <a:xfrm>
            <a:off x="4338013" y="216423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865264-2FEF-4272-8F54-4F6334E23431}"/>
              </a:ext>
            </a:extLst>
          </p:cNvPr>
          <p:cNvSpPr/>
          <p:nvPr/>
        </p:nvSpPr>
        <p:spPr>
          <a:xfrm>
            <a:off x="4431852" y="3296027"/>
            <a:ext cx="26558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499A3F-6F74-4394-9E40-C4BBE871713C}"/>
              </a:ext>
            </a:extLst>
          </p:cNvPr>
          <p:cNvSpPr txBox="1"/>
          <p:nvPr/>
        </p:nvSpPr>
        <p:spPr>
          <a:xfrm>
            <a:off x="4338013" y="29505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353B90-F8BF-45EC-A2E3-C18FD4B2A7EF}"/>
              </a:ext>
            </a:extLst>
          </p:cNvPr>
          <p:cNvSpPr/>
          <p:nvPr/>
        </p:nvSpPr>
        <p:spPr>
          <a:xfrm>
            <a:off x="4431852" y="4125420"/>
            <a:ext cx="26558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529AF9-41B9-4E37-AB0D-72611DF9E491}"/>
              </a:ext>
            </a:extLst>
          </p:cNvPr>
          <p:cNvSpPr txBox="1"/>
          <p:nvPr/>
        </p:nvSpPr>
        <p:spPr>
          <a:xfrm>
            <a:off x="4338013" y="377993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0F9735-DCB5-48BE-AB4B-6DEAAD0E979D}"/>
              </a:ext>
            </a:extLst>
          </p:cNvPr>
          <p:cNvSpPr/>
          <p:nvPr/>
        </p:nvSpPr>
        <p:spPr>
          <a:xfrm>
            <a:off x="4431852" y="4861483"/>
            <a:ext cx="2655896" cy="4181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60884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7005-4A32-4E57-B61B-D929E154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CA5B-566F-48E9-89FA-E46DF85D0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/>
              <a:t>Git Graph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/>
              <a:t>Javascript (ES6) code </a:t>
            </a:r>
            <a:r>
              <a:rPr lang="fr-FR" dirty="0" err="1"/>
              <a:t>snippet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589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FEE3-32C2-4CD1-AD14-EFA5C6A3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 histoire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E161FE-6598-4752-AA8F-1E674C672EB8}"/>
              </a:ext>
            </a:extLst>
          </p:cNvPr>
          <p:cNvCxnSpPr/>
          <p:nvPr/>
        </p:nvCxnSpPr>
        <p:spPr>
          <a:xfrm>
            <a:off x="381383" y="2104498"/>
            <a:ext cx="114001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52C873-2CB6-45E8-AEFB-5159745CC59F}"/>
              </a:ext>
            </a:extLst>
          </p:cNvPr>
          <p:cNvCxnSpPr/>
          <p:nvPr/>
        </p:nvCxnSpPr>
        <p:spPr>
          <a:xfrm>
            <a:off x="647891" y="1856370"/>
            <a:ext cx="0" cy="5697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65A459-0CA8-4DB4-8E7A-C77C07353B09}"/>
              </a:ext>
            </a:extLst>
          </p:cNvPr>
          <p:cNvSpPr txBox="1"/>
          <p:nvPr/>
        </p:nvSpPr>
        <p:spPr>
          <a:xfrm>
            <a:off x="234343" y="2505670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Netscape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CC5A05-42B0-4046-A257-A9653D22EF52}"/>
              </a:ext>
            </a:extLst>
          </p:cNvPr>
          <p:cNvCxnSpPr/>
          <p:nvPr/>
        </p:nvCxnSpPr>
        <p:spPr>
          <a:xfrm>
            <a:off x="1966649" y="1856370"/>
            <a:ext cx="0" cy="5697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607935-B0B9-4922-BF9B-C829EEACC782}"/>
              </a:ext>
            </a:extLst>
          </p:cNvPr>
          <p:cNvSpPr txBox="1"/>
          <p:nvPr/>
        </p:nvSpPr>
        <p:spPr>
          <a:xfrm>
            <a:off x="1419846" y="2514860"/>
            <a:ext cx="1808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/>
              <a:t>ECMA</a:t>
            </a:r>
          </a:p>
          <a:p>
            <a:r>
              <a:rPr lang="fr-FR" dirty="0" err="1"/>
              <a:t>ECMAScript</a:t>
            </a:r>
            <a:r>
              <a:rPr lang="fr-FR" dirty="0"/>
              <a:t> (ES1)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AAA474-9BFE-4A7B-A43C-2AC8A25F51C6}"/>
              </a:ext>
            </a:extLst>
          </p:cNvPr>
          <p:cNvCxnSpPr/>
          <p:nvPr/>
        </p:nvCxnSpPr>
        <p:spPr>
          <a:xfrm>
            <a:off x="2702056" y="1925294"/>
            <a:ext cx="0" cy="3170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D5ECC0-58D3-43BB-925D-B9D998D1AE3B}"/>
              </a:ext>
            </a:extLst>
          </p:cNvPr>
          <p:cNvSpPr txBox="1"/>
          <p:nvPr/>
        </p:nvSpPr>
        <p:spPr>
          <a:xfrm>
            <a:off x="2417015" y="233106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376BCD-CB33-4147-886F-06A05AE9D3DA}"/>
              </a:ext>
            </a:extLst>
          </p:cNvPr>
          <p:cNvCxnSpPr/>
          <p:nvPr/>
        </p:nvCxnSpPr>
        <p:spPr>
          <a:xfrm>
            <a:off x="3588675" y="1690688"/>
            <a:ext cx="0" cy="16222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728F66-C176-442D-84BB-7E9E04220689}"/>
              </a:ext>
            </a:extLst>
          </p:cNvPr>
          <p:cNvSpPr txBox="1"/>
          <p:nvPr/>
        </p:nvSpPr>
        <p:spPr>
          <a:xfrm>
            <a:off x="3262303" y="333250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3F37B1-A29F-47E7-BA1D-B953DE6029DD}"/>
              </a:ext>
            </a:extLst>
          </p:cNvPr>
          <p:cNvCxnSpPr/>
          <p:nvPr/>
        </p:nvCxnSpPr>
        <p:spPr>
          <a:xfrm>
            <a:off x="6212406" y="1925294"/>
            <a:ext cx="0" cy="4057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4D33A0-BA02-4615-8756-8D9C53316E9A}"/>
              </a:ext>
            </a:extLst>
          </p:cNvPr>
          <p:cNvSpPr txBox="1"/>
          <p:nvPr/>
        </p:nvSpPr>
        <p:spPr>
          <a:xfrm>
            <a:off x="6010227" y="256399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11CE08-3608-4610-8CCB-2582EB300718}"/>
              </a:ext>
            </a:extLst>
          </p:cNvPr>
          <p:cNvCxnSpPr/>
          <p:nvPr/>
        </p:nvCxnSpPr>
        <p:spPr>
          <a:xfrm>
            <a:off x="7287630" y="1856370"/>
            <a:ext cx="0" cy="5697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E6D802-8729-4D3B-A40C-E012E50CDA69}"/>
              </a:ext>
            </a:extLst>
          </p:cNvPr>
          <p:cNvSpPr txBox="1"/>
          <p:nvPr/>
        </p:nvSpPr>
        <p:spPr>
          <a:xfrm>
            <a:off x="7016527" y="251486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C740E0-C1F5-4C10-A573-069E8CCCFDE0}"/>
              </a:ext>
            </a:extLst>
          </p:cNvPr>
          <p:cNvCxnSpPr/>
          <p:nvPr/>
        </p:nvCxnSpPr>
        <p:spPr>
          <a:xfrm>
            <a:off x="8565033" y="1824205"/>
            <a:ext cx="0" cy="6906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C079486-093A-4847-9D7E-AD1AF247D28D}"/>
              </a:ext>
            </a:extLst>
          </p:cNvPr>
          <p:cNvSpPr txBox="1"/>
          <p:nvPr/>
        </p:nvSpPr>
        <p:spPr>
          <a:xfrm>
            <a:off x="8381234" y="271103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3FAFB6-8944-4797-8F3C-D852E50A0873}"/>
              </a:ext>
            </a:extLst>
          </p:cNvPr>
          <p:cNvCxnSpPr/>
          <p:nvPr/>
        </p:nvCxnSpPr>
        <p:spPr>
          <a:xfrm>
            <a:off x="7471429" y="2967335"/>
            <a:ext cx="978730" cy="2429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99E50F-CC16-4E2B-AA2E-A59C51DF47A8}"/>
              </a:ext>
            </a:extLst>
          </p:cNvPr>
          <p:cNvSpPr txBox="1"/>
          <p:nvPr/>
        </p:nvSpPr>
        <p:spPr>
          <a:xfrm>
            <a:off x="8316905" y="1401467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Tc39 devient ouvert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E6CABE9-9631-4B52-AD91-B8F1F6A74237}"/>
              </a:ext>
            </a:extLst>
          </p:cNvPr>
          <p:cNvCxnSpPr/>
          <p:nvPr/>
        </p:nvCxnSpPr>
        <p:spPr>
          <a:xfrm>
            <a:off x="9033977" y="1925294"/>
            <a:ext cx="0" cy="3170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7BCEEE-9891-46CF-9205-F490AE3D014F}"/>
              </a:ext>
            </a:extLst>
          </p:cNvPr>
          <p:cNvCxnSpPr/>
          <p:nvPr/>
        </p:nvCxnSpPr>
        <p:spPr>
          <a:xfrm>
            <a:off x="9442673" y="1925294"/>
            <a:ext cx="0" cy="3170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A1A871-F4D9-447B-91CC-701C98B2C7E4}"/>
              </a:ext>
            </a:extLst>
          </p:cNvPr>
          <p:cNvSpPr txBox="1"/>
          <p:nvPr/>
        </p:nvSpPr>
        <p:spPr>
          <a:xfrm>
            <a:off x="8923441" y="2426147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6E617B-E864-412D-B0DD-7AAF8BD8F948}"/>
              </a:ext>
            </a:extLst>
          </p:cNvPr>
          <p:cNvSpPr txBox="1"/>
          <p:nvPr/>
        </p:nvSpPr>
        <p:spPr>
          <a:xfrm>
            <a:off x="10816571" y="3034200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ES2022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8257B6-E1F5-4041-BCCE-73F9DF033158}"/>
              </a:ext>
            </a:extLst>
          </p:cNvPr>
          <p:cNvSpPr txBox="1"/>
          <p:nvPr/>
        </p:nvSpPr>
        <p:spPr>
          <a:xfrm>
            <a:off x="10816571" y="376328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ESNext</a:t>
            </a:r>
            <a:endParaRPr lang="fr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BFD72E-F2F5-4C0F-9723-46141E052BA6}"/>
              </a:ext>
            </a:extLst>
          </p:cNvPr>
          <p:cNvSpPr txBox="1"/>
          <p:nvPr/>
        </p:nvSpPr>
        <p:spPr>
          <a:xfrm>
            <a:off x="3262303" y="4132616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F24BC9-E579-4A7D-9C71-F3F6292635EB}"/>
              </a:ext>
            </a:extLst>
          </p:cNvPr>
          <p:cNvSpPr txBox="1"/>
          <p:nvPr/>
        </p:nvSpPr>
        <p:spPr>
          <a:xfrm>
            <a:off x="8500704" y="4132616"/>
            <a:ext cx="688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endParaRPr lang="fr-FR" dirty="0"/>
          </a:p>
          <a:p>
            <a:r>
              <a:rPr lang="fr-FR" dirty="0"/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361220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C6B9-A197-4A91-8916-C44482D9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commandes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EC66-0332-431B-B26A-1BAFD6D7E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r>
              <a:rPr lang="fr-FR" dirty="0" err="1"/>
              <a:t>npm</a:t>
            </a:r>
            <a:r>
              <a:rPr lang="fr-FR" dirty="0"/>
              <a:t> init –y</a:t>
            </a:r>
          </a:p>
          <a:p>
            <a:r>
              <a:rPr lang="fr-FR" dirty="0" err="1"/>
              <a:t>npm</a:t>
            </a:r>
            <a:r>
              <a:rPr lang="fr-FR" dirty="0"/>
              <a:t> run </a:t>
            </a:r>
            <a:r>
              <a:rPr lang="fr-FR" dirty="0" err="1"/>
              <a:t>build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start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express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nodemon</a:t>
            </a:r>
            <a:r>
              <a:rPr lang="fr-FR" dirty="0"/>
              <a:t> -D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265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2182-7066-433C-B1A9-7BDE95F6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Hoisting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E32C-C8EE-4BE7-AA21-E0795A23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Hisser (les voiles) «  oh hisse »</a:t>
            </a:r>
          </a:p>
          <a:p>
            <a:r>
              <a:rPr lang="fr-FR" dirty="0"/>
              <a:t>JS lit le fichier, le transforme avec l’</a:t>
            </a:r>
            <a:r>
              <a:rPr lang="fr-FR" dirty="0" err="1"/>
              <a:t>hoisting</a:t>
            </a:r>
            <a:r>
              <a:rPr lang="fr-FR" dirty="0"/>
              <a:t>, et seulement </a:t>
            </a:r>
            <a:r>
              <a:rPr lang="fr-FR" dirty="0" err="1"/>
              <a:t>apres</a:t>
            </a:r>
            <a:r>
              <a:rPr lang="fr-FR" dirty="0"/>
              <a:t>, il </a:t>
            </a:r>
            <a:r>
              <a:rPr lang="fr-FR" dirty="0" err="1"/>
              <a:t>execute</a:t>
            </a:r>
            <a:r>
              <a:rPr lang="fr-FR" dirty="0"/>
              <a:t>.</a:t>
            </a:r>
          </a:p>
          <a:p>
            <a:r>
              <a:rPr lang="fr-FR" dirty="0"/>
              <a:t>C’est pas ce que le </a:t>
            </a:r>
            <a:r>
              <a:rPr lang="fr-FR" dirty="0" err="1"/>
              <a:t>developeur</a:t>
            </a:r>
            <a:r>
              <a:rPr lang="fr-FR" dirty="0"/>
              <a:t> « aime » en </a:t>
            </a:r>
            <a:r>
              <a:rPr lang="fr-FR" dirty="0" err="1"/>
              <a:t>general</a:t>
            </a:r>
            <a:r>
              <a:rPr lang="fr-FR" dirty="0"/>
              <a:t>. On n’aime pas utiliser avant d’avoir </a:t>
            </a:r>
            <a:r>
              <a:rPr lang="fr-FR" dirty="0" err="1"/>
              <a:t>defini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78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364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Notes Formation Angular</vt:lpstr>
      <vt:lpstr>Logiciels</vt:lpstr>
      <vt:lpstr>Webographie Annexe</vt:lpstr>
      <vt:lpstr>PowerPoint Presentation</vt:lpstr>
      <vt:lpstr>PowerPoint Presentation</vt:lpstr>
      <vt:lpstr>VSCode extensions</vt:lpstr>
      <vt:lpstr>Javascript histoire</vt:lpstr>
      <vt:lpstr>Npm commandes</vt:lpstr>
      <vt:lpstr>Hoisting</vt:lpstr>
      <vt:lpstr>HTTP</vt:lpstr>
      <vt:lpstr>Chrome extension</vt:lpstr>
      <vt:lpstr>Casses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Formation Angular</dc:title>
  <dc:creator>animateur 64</dc:creator>
  <cp:lastModifiedBy>animateur 64</cp:lastModifiedBy>
  <cp:revision>23</cp:revision>
  <dcterms:created xsi:type="dcterms:W3CDTF">2022-05-17T07:41:50Z</dcterms:created>
  <dcterms:modified xsi:type="dcterms:W3CDTF">2022-05-17T14:58:01Z</dcterms:modified>
</cp:coreProperties>
</file>