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1A26-D7A5-4AAC-8230-77901BF0B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381B1-FB6F-4D7C-B3D0-061107A9A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C96E4-29C2-4D1C-B39D-579D47F0A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1787-E3F0-4382-A8BA-1FB3069392E3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D7293-DADF-4B17-A677-D4DEF2B0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44E8F-BDC4-4E87-98B7-AF904D61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DB5E-ABA3-44C8-9F6C-F3CEDC1FFFD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51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18155-A348-4E2D-9AC4-57C4AE5B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9315F-8557-42A4-A2DA-821305689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867B1-0D27-43D7-9577-51D1939C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1787-E3F0-4382-A8BA-1FB3069392E3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31DF0-B85F-4022-8A6E-682060DAC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C0BAA-DDBB-4A1D-AA38-449D156B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DB5E-ABA3-44C8-9F6C-F3CEDC1FFFD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70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7B078-FBB2-4D80-A71A-FC0883F38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739C7-5C08-4FC7-AFA6-41EEC8A47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63155-AD8F-468E-8E34-89E26FD8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1787-E3F0-4382-A8BA-1FB3069392E3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47C0A-F5F4-4DE6-8443-D3ABAA129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29C3C-1A84-4B62-98E7-4D757A80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DB5E-ABA3-44C8-9F6C-F3CEDC1FFFD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52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4C1D0-29CE-4FFC-99D9-78207F74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951B9-E89D-4699-9CBF-E35C4B879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C2F72-F73E-4E2B-A10D-C96C6425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1787-E3F0-4382-A8BA-1FB3069392E3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AC83C-09C6-4258-92B9-5773D9A1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068A5-D82A-4A02-AB95-32CF8DD92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DB5E-ABA3-44C8-9F6C-F3CEDC1FFFD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22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9E95-8798-4F98-BF85-C593C1E8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2D48A-14CC-4338-8DAB-C4251F9BB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8D55D-09C9-435E-9A3B-770A6D76B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1787-E3F0-4382-A8BA-1FB3069392E3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34807-57A2-4AAF-A66E-C311C263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4514C-586E-4CFE-A39C-BC9E32B4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DB5E-ABA3-44C8-9F6C-F3CEDC1FFFD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04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BD4F-F41D-4824-ACAF-D956D764B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6C2D2-FAD2-442F-9FAE-AC5E841B6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67A24-E862-4C5E-872A-740B33B26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7B8FF-C790-4ECC-A440-727BC197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1787-E3F0-4382-A8BA-1FB3069392E3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95C37-772A-45E9-B415-26926F5E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25EEA-C19C-4542-8506-9E2CF768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DB5E-ABA3-44C8-9F6C-F3CEDC1FFFD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08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9E25-69C0-41EA-BBD2-3D00A620B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FF398-B9FC-402B-A677-8160F0657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00665-E761-40CB-B444-E0DD95210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132D00-2D06-4145-A5DA-D19CB767D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D3BC9C-586E-4915-BD19-9434F54A4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475869-EC71-442D-A89D-FD9D7F38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1787-E3F0-4382-A8BA-1FB3069392E3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402C60-3F4F-40DD-9D10-00BBDE533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2E5471-6938-4DAC-9A3E-591119B7F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DB5E-ABA3-44C8-9F6C-F3CEDC1FFFD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70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CF55A-20D9-43C9-9612-7DBCCFBE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DC160-99B5-497A-9199-C9D584A2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1787-E3F0-4382-A8BA-1FB3069392E3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D1ED1-2A52-4AEA-86B1-EA0829E46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A9810-1B7B-49B6-9612-826DBEA2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DB5E-ABA3-44C8-9F6C-F3CEDC1FFFD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81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4CD926-C815-4DCA-96B9-B5D1A761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1787-E3F0-4382-A8BA-1FB3069392E3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74325-7D8B-4191-9DE1-CC554912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DF95D-F8A1-4E8F-9078-4854CEB73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DB5E-ABA3-44C8-9F6C-F3CEDC1FFFD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813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7B62-67D1-4C88-83CE-F8F7DEA5E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2395B-265A-4F03-97CF-2C4CECA8C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904FF-6879-4A63-A466-DCEB001AB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3E5CA-AEF6-48C7-9D4F-B96D4D271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1787-E3F0-4382-A8BA-1FB3069392E3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AFEC6-B518-487E-8AF1-CA28AA526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75C92-76EC-4201-9237-910C94B0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DB5E-ABA3-44C8-9F6C-F3CEDC1FFFD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22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80A0-A5F9-44C6-87CA-01AB952A1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C77977-FC06-446F-990C-A0FD98EC26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0A43F-FAD3-477E-B8DC-8F6042619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9EBEA-DE59-4186-9949-FC192AB96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1787-E3F0-4382-A8BA-1FB3069392E3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532D2-1057-4D3E-9F54-6FC6FC73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B4134-CFEF-4D8B-92A4-9473E6CDF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DB5E-ABA3-44C8-9F6C-F3CEDC1FFFD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12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F9E48B-9C39-4DC4-BF62-6E5BCDF0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938C9-66BA-4693-AF01-592231CF2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6A3C2-65BD-4F39-99D4-28E83EAC8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A1787-E3F0-4382-A8BA-1FB3069392E3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8C03C-AE88-4AEE-9FEE-E5CF36244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1EECC-0524-4FD2-BEE9-DE07E0A87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BDB5E-ABA3-44C8-9F6C-F3CEDC1FFFD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31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ventionalcommits.org/en/v1.0.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576A9-1FEF-4372-9A63-638DAAE55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F380C-14B2-4176-90F6-89873FC52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386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4EDC-BBF9-441D-91AF-669067F8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Artefacts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053D1-B121-465D-8304-EB7078829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NgModule</a:t>
            </a:r>
            <a:r>
              <a:rPr lang="fr-FR" dirty="0"/>
              <a:t> : paquet d’autres artefacts, importe d’autres modules, exporte partiellement son contenu</a:t>
            </a:r>
          </a:p>
          <a:p>
            <a:r>
              <a:rPr lang="fr-FR" dirty="0"/>
              <a:t>Composant</a:t>
            </a:r>
          </a:p>
          <a:p>
            <a:r>
              <a:rPr lang="fr-FR" dirty="0"/>
              <a:t>Service</a:t>
            </a:r>
          </a:p>
          <a:p>
            <a:r>
              <a:rPr lang="fr-FR" dirty="0"/>
              <a:t>Directive</a:t>
            </a:r>
          </a:p>
          <a:p>
            <a:r>
              <a:rPr lang="fr-FR" dirty="0"/>
              <a:t>Pipe</a:t>
            </a:r>
          </a:p>
        </p:txBody>
      </p:sp>
    </p:spTree>
    <p:extLst>
      <p:ext uri="{BB962C8B-B14F-4D97-AF65-F5344CB8AC3E}">
        <p14:creationId xmlns:p14="http://schemas.microsoft.com/office/powerpoint/2010/main" val="4003217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7BE493-2FB7-433D-A491-E247CD0E5D70}"/>
              </a:ext>
            </a:extLst>
          </p:cNvPr>
          <p:cNvSpPr/>
          <p:nvPr/>
        </p:nvSpPr>
        <p:spPr>
          <a:xfrm>
            <a:off x="838200" y="1313329"/>
            <a:ext cx="3200400" cy="4536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254134-AE09-4420-9C11-7672F82A186D}"/>
              </a:ext>
            </a:extLst>
          </p:cNvPr>
          <p:cNvSpPr/>
          <p:nvPr/>
        </p:nvSpPr>
        <p:spPr>
          <a:xfrm>
            <a:off x="838200" y="1313329"/>
            <a:ext cx="3200400" cy="735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D84232-5DC4-4CAC-BBE4-30F41CF41BC0}"/>
              </a:ext>
            </a:extLst>
          </p:cNvPr>
          <p:cNvSpPr/>
          <p:nvPr/>
        </p:nvSpPr>
        <p:spPr>
          <a:xfrm>
            <a:off x="990600" y="1463487"/>
            <a:ext cx="551329" cy="4347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5F3AEF-0122-4EC1-9E29-E72075A4C7E1}"/>
              </a:ext>
            </a:extLst>
          </p:cNvPr>
          <p:cNvSpPr txBox="1"/>
          <p:nvPr/>
        </p:nvSpPr>
        <p:spPr>
          <a:xfrm>
            <a:off x="1501589" y="1463487"/>
            <a:ext cx="144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2CA411-08AE-4FC3-B4B4-EAEE2ED63DC6}"/>
              </a:ext>
            </a:extLst>
          </p:cNvPr>
          <p:cNvSpPr/>
          <p:nvPr/>
        </p:nvSpPr>
        <p:spPr>
          <a:xfrm>
            <a:off x="838200" y="5107641"/>
            <a:ext cx="3200400" cy="735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16826E-D1A3-432D-9FC6-8B70ABEF305F}"/>
              </a:ext>
            </a:extLst>
          </p:cNvPr>
          <p:cNvSpPr txBox="1"/>
          <p:nvPr/>
        </p:nvSpPr>
        <p:spPr>
          <a:xfrm>
            <a:off x="1541929" y="5244353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Mentions Légales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6D0444-92DF-4FAB-9EF4-9EFBF05D4979}"/>
              </a:ext>
            </a:extLst>
          </p:cNvPr>
          <p:cNvSpPr/>
          <p:nvPr/>
        </p:nvSpPr>
        <p:spPr>
          <a:xfrm>
            <a:off x="1718982" y="3581400"/>
            <a:ext cx="1438835" cy="4796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Voir le stock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F2E5C1-E14B-493A-93DF-4D6E64EF2A7B}"/>
              </a:ext>
            </a:extLst>
          </p:cNvPr>
          <p:cNvSpPr txBox="1"/>
          <p:nvPr/>
        </p:nvSpPr>
        <p:spPr>
          <a:xfrm>
            <a:off x="914400" y="3059668"/>
            <a:ext cx="320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Gérer efficacement votre stock 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EFCEEE-79E6-4846-AB69-3E800D252E45}"/>
              </a:ext>
            </a:extLst>
          </p:cNvPr>
          <p:cNvSpPr/>
          <p:nvPr/>
        </p:nvSpPr>
        <p:spPr>
          <a:xfrm>
            <a:off x="7844118" y="663388"/>
            <a:ext cx="1107141" cy="64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9A5899-19AA-4E0A-8A1B-D6DE1097545A}"/>
              </a:ext>
            </a:extLst>
          </p:cNvPr>
          <p:cNvSpPr/>
          <p:nvPr/>
        </p:nvSpPr>
        <p:spPr>
          <a:xfrm>
            <a:off x="9802906" y="197224"/>
            <a:ext cx="1304365" cy="596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E1F586-E118-464F-B1FD-378865B0506F}"/>
              </a:ext>
            </a:extLst>
          </p:cNvPr>
          <p:cNvCxnSpPr>
            <a:stCxn id="13" idx="1"/>
            <a:endCxn id="12" idx="3"/>
          </p:cNvCxnSpPr>
          <p:nvPr/>
        </p:nvCxnSpPr>
        <p:spPr>
          <a:xfrm flipH="1">
            <a:off x="8951259" y="495300"/>
            <a:ext cx="851647" cy="493059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4561AB5-0692-4897-9BD1-34A8378FBF83}"/>
              </a:ext>
            </a:extLst>
          </p:cNvPr>
          <p:cNvSpPr/>
          <p:nvPr/>
        </p:nvSpPr>
        <p:spPr>
          <a:xfrm>
            <a:off x="7772399" y="1912282"/>
            <a:ext cx="1537447" cy="8202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8423E5-FD0F-4E4C-ABEF-F439493C06AF}"/>
              </a:ext>
            </a:extLst>
          </p:cNvPr>
          <p:cNvCxnSpPr>
            <a:stCxn id="16" idx="0"/>
            <a:endCxn id="12" idx="2"/>
          </p:cNvCxnSpPr>
          <p:nvPr/>
        </p:nvCxnSpPr>
        <p:spPr>
          <a:xfrm flipH="1" flipV="1">
            <a:off x="8397689" y="1313329"/>
            <a:ext cx="143434" cy="5989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837646FE-33CE-4DE1-8343-A19B1C9924C2}"/>
              </a:ext>
            </a:extLst>
          </p:cNvPr>
          <p:cNvSpPr/>
          <p:nvPr/>
        </p:nvSpPr>
        <p:spPr>
          <a:xfrm>
            <a:off x="4659406" y="4329955"/>
            <a:ext cx="1537447" cy="8202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A600AD2-0F17-4235-9430-76C8A5C769B7}"/>
              </a:ext>
            </a:extLst>
          </p:cNvPr>
          <p:cNvSpPr/>
          <p:nvPr/>
        </p:nvSpPr>
        <p:spPr>
          <a:xfrm>
            <a:off x="4621305" y="3319183"/>
            <a:ext cx="1537447" cy="8202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5FBB99B-0FC7-453C-9C11-FCD942E4FFC3}"/>
              </a:ext>
            </a:extLst>
          </p:cNvPr>
          <p:cNvSpPr/>
          <p:nvPr/>
        </p:nvSpPr>
        <p:spPr>
          <a:xfrm>
            <a:off x="4507005" y="2308411"/>
            <a:ext cx="1537447" cy="8202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3A8EC9-EF04-4467-B5B9-1837B675C68D}"/>
              </a:ext>
            </a:extLst>
          </p:cNvPr>
          <p:cNvSpPr/>
          <p:nvPr/>
        </p:nvSpPr>
        <p:spPr>
          <a:xfrm>
            <a:off x="6044452" y="1276349"/>
            <a:ext cx="1107141" cy="64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899F576-3FB9-49C2-9D63-AE4F6EAF1F44}"/>
              </a:ext>
            </a:extLst>
          </p:cNvPr>
          <p:cNvCxnSpPr>
            <a:stCxn id="20" idx="6"/>
            <a:endCxn id="23" idx="2"/>
          </p:cNvCxnSpPr>
          <p:nvPr/>
        </p:nvCxnSpPr>
        <p:spPr>
          <a:xfrm flipV="1">
            <a:off x="6196853" y="1926290"/>
            <a:ext cx="401170" cy="281380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B15A450-7E69-44F1-AF88-6F5DD3F6C061}"/>
              </a:ext>
            </a:extLst>
          </p:cNvPr>
          <p:cNvCxnSpPr>
            <a:stCxn id="21" idx="6"/>
            <a:endCxn id="23" idx="2"/>
          </p:cNvCxnSpPr>
          <p:nvPr/>
        </p:nvCxnSpPr>
        <p:spPr>
          <a:xfrm flipV="1">
            <a:off x="6158752" y="1926290"/>
            <a:ext cx="439271" cy="1803029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2404482-1796-4913-BB84-2640E35F50B1}"/>
              </a:ext>
            </a:extLst>
          </p:cNvPr>
          <p:cNvCxnSpPr>
            <a:stCxn id="22" idx="6"/>
            <a:endCxn id="23" idx="2"/>
          </p:cNvCxnSpPr>
          <p:nvPr/>
        </p:nvCxnSpPr>
        <p:spPr>
          <a:xfrm flipV="1">
            <a:off x="6044452" y="1926290"/>
            <a:ext cx="553571" cy="792257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15C58C-1181-4E8D-94A1-8E9EB8E42B91}"/>
              </a:ext>
            </a:extLst>
          </p:cNvPr>
          <p:cNvCxnSpPr>
            <a:cxnSpLocks/>
            <a:stCxn id="23" idx="3"/>
            <a:endCxn id="12" idx="1"/>
          </p:cNvCxnSpPr>
          <p:nvPr/>
        </p:nvCxnSpPr>
        <p:spPr>
          <a:xfrm flipV="1">
            <a:off x="7151593" y="988359"/>
            <a:ext cx="692525" cy="612961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2775CB6-BA17-44DB-A000-33156F272528}"/>
              </a:ext>
            </a:extLst>
          </p:cNvPr>
          <p:cNvSpPr/>
          <p:nvPr/>
        </p:nvSpPr>
        <p:spPr>
          <a:xfrm>
            <a:off x="9412940" y="3932141"/>
            <a:ext cx="1537447" cy="8202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C486FFF-F66F-4B8B-9726-AEB49D0B5186}"/>
              </a:ext>
            </a:extLst>
          </p:cNvPr>
          <p:cNvSpPr/>
          <p:nvPr/>
        </p:nvSpPr>
        <p:spPr>
          <a:xfrm>
            <a:off x="9462245" y="4947395"/>
            <a:ext cx="1537447" cy="8202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Legal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DA3D2-44F4-40E9-B3C3-852F2BF43411}"/>
              </a:ext>
            </a:extLst>
          </p:cNvPr>
          <p:cNvSpPr txBox="1"/>
          <p:nvPr/>
        </p:nvSpPr>
        <p:spPr>
          <a:xfrm>
            <a:off x="10076237" y="3367826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/routes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4F06DB-7E46-41AF-AB5F-4195AEB1C779}"/>
              </a:ext>
            </a:extLst>
          </p:cNvPr>
          <p:cNvCxnSpPr>
            <a:stCxn id="24" idx="0"/>
            <a:endCxn id="12" idx="2"/>
          </p:cNvCxnSpPr>
          <p:nvPr/>
        </p:nvCxnSpPr>
        <p:spPr>
          <a:xfrm flipH="1" flipV="1">
            <a:off x="8397689" y="1313329"/>
            <a:ext cx="1783975" cy="26188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D1636F-E111-4611-9B1E-05C444F81AC1}"/>
              </a:ext>
            </a:extLst>
          </p:cNvPr>
          <p:cNvCxnSpPr>
            <a:stCxn id="26" idx="0"/>
            <a:endCxn id="12" idx="2"/>
          </p:cNvCxnSpPr>
          <p:nvPr/>
        </p:nvCxnSpPr>
        <p:spPr>
          <a:xfrm flipH="1" flipV="1">
            <a:off x="8397689" y="1313329"/>
            <a:ext cx="1833280" cy="36340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E8ACCEE-D4DE-4BB5-A2EC-964F3A9AB74A}"/>
              </a:ext>
            </a:extLst>
          </p:cNvPr>
          <p:cNvSpPr/>
          <p:nvPr/>
        </p:nvSpPr>
        <p:spPr>
          <a:xfrm>
            <a:off x="10374402" y="4401668"/>
            <a:ext cx="1264023" cy="89647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D6B18A4-8465-48AC-8C9F-D03E40CE1099}"/>
              </a:ext>
            </a:extLst>
          </p:cNvPr>
          <p:cNvSpPr/>
          <p:nvPr/>
        </p:nvSpPr>
        <p:spPr>
          <a:xfrm>
            <a:off x="10363197" y="642098"/>
            <a:ext cx="1264023" cy="89647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844140-F42C-4B83-81EC-3051F2A26787}"/>
              </a:ext>
            </a:extLst>
          </p:cNvPr>
          <p:cNvSpPr/>
          <p:nvPr/>
        </p:nvSpPr>
        <p:spPr>
          <a:xfrm>
            <a:off x="4100232" y="242047"/>
            <a:ext cx="1413062" cy="596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Router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D89B507-1B57-4B74-B4C0-A507DDF1F329}"/>
              </a:ext>
            </a:extLst>
          </p:cNvPr>
          <p:cNvCxnSpPr>
            <a:cxnSpLocks/>
            <a:stCxn id="31" idx="2"/>
            <a:endCxn id="23" idx="0"/>
          </p:cNvCxnSpPr>
          <p:nvPr/>
        </p:nvCxnSpPr>
        <p:spPr>
          <a:xfrm>
            <a:off x="4806763" y="838199"/>
            <a:ext cx="1791260" cy="43815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0A54CCE-49A4-41F5-90C5-410799C79800}"/>
              </a:ext>
            </a:extLst>
          </p:cNvPr>
          <p:cNvSpPr/>
          <p:nvPr/>
        </p:nvSpPr>
        <p:spPr>
          <a:xfrm>
            <a:off x="7158320" y="4840938"/>
            <a:ext cx="1107141" cy="64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Widget</a:t>
            </a:r>
          </a:p>
        </p:txBody>
      </p:sp>
    </p:spTree>
    <p:extLst>
      <p:ext uri="{BB962C8B-B14F-4D97-AF65-F5344CB8AC3E}">
        <p14:creationId xmlns:p14="http://schemas.microsoft.com/office/powerpoint/2010/main" val="1893344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E0CE94-3008-4AAC-A7FA-0A35ECE055D6}"/>
              </a:ext>
            </a:extLst>
          </p:cNvPr>
          <p:cNvSpPr/>
          <p:nvPr/>
        </p:nvSpPr>
        <p:spPr>
          <a:xfrm>
            <a:off x="121024" y="273423"/>
            <a:ext cx="3200400" cy="4536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56D42E-4E93-4C4D-A57B-5857C23ADDC2}"/>
              </a:ext>
            </a:extLst>
          </p:cNvPr>
          <p:cNvSpPr/>
          <p:nvPr/>
        </p:nvSpPr>
        <p:spPr>
          <a:xfrm>
            <a:off x="121024" y="273423"/>
            <a:ext cx="3200400" cy="735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B77DCB-3F94-495E-878A-AC4774C6558D}"/>
              </a:ext>
            </a:extLst>
          </p:cNvPr>
          <p:cNvSpPr/>
          <p:nvPr/>
        </p:nvSpPr>
        <p:spPr>
          <a:xfrm>
            <a:off x="273424" y="423581"/>
            <a:ext cx="551329" cy="4347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4829A6-2270-402B-BBCB-297D4CC56D1C}"/>
              </a:ext>
            </a:extLst>
          </p:cNvPr>
          <p:cNvSpPr txBox="1"/>
          <p:nvPr/>
        </p:nvSpPr>
        <p:spPr>
          <a:xfrm>
            <a:off x="784413" y="423581"/>
            <a:ext cx="144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EF28CC-E709-401A-9253-1CF0781866C1}"/>
              </a:ext>
            </a:extLst>
          </p:cNvPr>
          <p:cNvSpPr/>
          <p:nvPr/>
        </p:nvSpPr>
        <p:spPr>
          <a:xfrm>
            <a:off x="121024" y="4067735"/>
            <a:ext cx="3200400" cy="735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D4E103-A389-457D-9698-EF5E5A4EF007}"/>
              </a:ext>
            </a:extLst>
          </p:cNvPr>
          <p:cNvSpPr txBox="1"/>
          <p:nvPr/>
        </p:nvSpPr>
        <p:spPr>
          <a:xfrm>
            <a:off x="824753" y="4204447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Mentions Légales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ADF572-D0D8-4EF2-B9DD-8D5C10189642}"/>
              </a:ext>
            </a:extLst>
          </p:cNvPr>
          <p:cNvSpPr/>
          <p:nvPr/>
        </p:nvSpPr>
        <p:spPr>
          <a:xfrm>
            <a:off x="376518" y="2120153"/>
            <a:ext cx="2675965" cy="15867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02E8B7-2234-4E17-B242-2BD90E7ED6CD}"/>
              </a:ext>
            </a:extLst>
          </p:cNvPr>
          <p:cNvCxnSpPr/>
          <p:nvPr/>
        </p:nvCxnSpPr>
        <p:spPr>
          <a:xfrm>
            <a:off x="1178859" y="2120153"/>
            <a:ext cx="0" cy="15464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13D001-DAA7-4246-865B-33D191392758}"/>
              </a:ext>
            </a:extLst>
          </p:cNvPr>
          <p:cNvCxnSpPr/>
          <p:nvPr/>
        </p:nvCxnSpPr>
        <p:spPr>
          <a:xfrm>
            <a:off x="2229680" y="2120153"/>
            <a:ext cx="0" cy="158675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40F37A-4F91-421A-B7D7-92FCC30C691A}"/>
              </a:ext>
            </a:extLst>
          </p:cNvPr>
          <p:cNvCxnSpPr/>
          <p:nvPr/>
        </p:nvCxnSpPr>
        <p:spPr>
          <a:xfrm>
            <a:off x="376518" y="2505635"/>
            <a:ext cx="267596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9C46C1C-CF11-4D65-8861-DDB3BB1EC12C}"/>
              </a:ext>
            </a:extLst>
          </p:cNvPr>
          <p:cNvSpPr txBox="1"/>
          <p:nvPr/>
        </p:nvSpPr>
        <p:spPr>
          <a:xfrm>
            <a:off x="394329" y="211342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D33680-FBC2-4346-8CFC-C7CC34CBD653}"/>
              </a:ext>
            </a:extLst>
          </p:cNvPr>
          <p:cNvSpPr txBox="1"/>
          <p:nvPr/>
        </p:nvSpPr>
        <p:spPr>
          <a:xfrm>
            <a:off x="1406878" y="210581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prix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A11A90-557E-4389-9D8E-664BA6C0F41D}"/>
              </a:ext>
            </a:extLst>
          </p:cNvPr>
          <p:cNvSpPr txBox="1"/>
          <p:nvPr/>
        </p:nvSpPr>
        <p:spPr>
          <a:xfrm>
            <a:off x="2208608" y="208788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quantité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03DA4B-3521-4348-9FE1-E878D4DD470C}"/>
              </a:ext>
            </a:extLst>
          </p:cNvPr>
          <p:cNvSpPr txBox="1"/>
          <p:nvPr/>
        </p:nvSpPr>
        <p:spPr>
          <a:xfrm>
            <a:off x="853655" y="1056945"/>
            <a:ext cx="172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Liste des articles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0ABD85-44A3-49B6-B05E-304E2E5A7F18}"/>
              </a:ext>
            </a:extLst>
          </p:cNvPr>
          <p:cNvSpPr/>
          <p:nvPr/>
        </p:nvSpPr>
        <p:spPr>
          <a:xfrm>
            <a:off x="394329" y="1559859"/>
            <a:ext cx="8831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Ajouter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AD6CDF-5F34-4F7F-A9A8-03F5C79D57FD}"/>
              </a:ext>
            </a:extLst>
          </p:cNvPr>
          <p:cNvSpPr/>
          <p:nvPr/>
        </p:nvSpPr>
        <p:spPr>
          <a:xfrm>
            <a:off x="1346538" y="1556070"/>
            <a:ext cx="116358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Supprimer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C91FCC-07B3-4DA7-8EBA-E1264E9B4086}"/>
              </a:ext>
            </a:extLst>
          </p:cNvPr>
          <p:cNvSpPr/>
          <p:nvPr/>
        </p:nvSpPr>
        <p:spPr>
          <a:xfrm>
            <a:off x="7194177" y="698126"/>
            <a:ext cx="1564341" cy="73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52BA82-EC44-418E-BED4-8DB29C10DC10}"/>
              </a:ext>
            </a:extLst>
          </p:cNvPr>
          <p:cNvSpPr/>
          <p:nvPr/>
        </p:nvSpPr>
        <p:spPr>
          <a:xfrm>
            <a:off x="9390529" y="748553"/>
            <a:ext cx="1447800" cy="735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StockRouting</a:t>
            </a:r>
            <a:endParaRPr lang="fr-FR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B6F018-4385-41C5-B0B6-719173ADD4AE}"/>
              </a:ext>
            </a:extLst>
          </p:cNvPr>
          <p:cNvCxnSpPr>
            <a:stCxn id="26" idx="1"/>
            <a:endCxn id="25" idx="3"/>
          </p:cNvCxnSpPr>
          <p:nvPr/>
        </p:nvCxnSpPr>
        <p:spPr>
          <a:xfrm flipH="1" flipV="1">
            <a:off x="8758518" y="1063206"/>
            <a:ext cx="632011" cy="5290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A1A50FE-115B-4414-A046-B6E311D6ECBE}"/>
              </a:ext>
            </a:extLst>
          </p:cNvPr>
          <p:cNvSpPr/>
          <p:nvPr/>
        </p:nvSpPr>
        <p:spPr>
          <a:xfrm>
            <a:off x="7727577" y="2013696"/>
            <a:ext cx="1447800" cy="7555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A4FFF2-D0EC-4A09-A7F1-6E4A4CECB883}"/>
              </a:ext>
            </a:extLst>
          </p:cNvPr>
          <p:cNvCxnSpPr>
            <a:stCxn id="29" idx="0"/>
            <a:endCxn id="25" idx="2"/>
          </p:cNvCxnSpPr>
          <p:nvPr/>
        </p:nvCxnSpPr>
        <p:spPr>
          <a:xfrm flipH="1" flipV="1">
            <a:off x="7976348" y="1428286"/>
            <a:ext cx="475129" cy="5854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25F5853-98E5-479D-8820-21EAF922FC43}"/>
              </a:ext>
            </a:extLst>
          </p:cNvPr>
          <p:cNvSpPr/>
          <p:nvPr/>
        </p:nvSpPr>
        <p:spPr>
          <a:xfrm>
            <a:off x="3620621" y="1985682"/>
            <a:ext cx="3200400" cy="4536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8FF4B4-EA26-4E21-8FFA-B41A9087CD53}"/>
              </a:ext>
            </a:extLst>
          </p:cNvPr>
          <p:cNvSpPr/>
          <p:nvPr/>
        </p:nvSpPr>
        <p:spPr>
          <a:xfrm>
            <a:off x="3620621" y="1985682"/>
            <a:ext cx="3200400" cy="735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56F8E8F-B533-4954-AF1D-161D94DD75E3}"/>
              </a:ext>
            </a:extLst>
          </p:cNvPr>
          <p:cNvSpPr/>
          <p:nvPr/>
        </p:nvSpPr>
        <p:spPr>
          <a:xfrm>
            <a:off x="3773021" y="2135840"/>
            <a:ext cx="551329" cy="4347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5F52EE-C0F5-46F1-B2DC-DB607713F2EC}"/>
              </a:ext>
            </a:extLst>
          </p:cNvPr>
          <p:cNvSpPr txBox="1"/>
          <p:nvPr/>
        </p:nvSpPr>
        <p:spPr>
          <a:xfrm>
            <a:off x="4284010" y="2135840"/>
            <a:ext cx="144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B039E26-5167-40C6-B3B3-83480701325E}"/>
              </a:ext>
            </a:extLst>
          </p:cNvPr>
          <p:cNvSpPr/>
          <p:nvPr/>
        </p:nvSpPr>
        <p:spPr>
          <a:xfrm>
            <a:off x="3620621" y="5779994"/>
            <a:ext cx="3200400" cy="735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08F32B-8F05-4E06-AEC7-DC2882BD9308}"/>
              </a:ext>
            </a:extLst>
          </p:cNvPr>
          <p:cNvSpPr txBox="1"/>
          <p:nvPr/>
        </p:nvSpPr>
        <p:spPr>
          <a:xfrm>
            <a:off x="4324350" y="5916706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Mentions Légales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4C3856-9913-4648-BA64-E6356D49DD88}"/>
              </a:ext>
            </a:extLst>
          </p:cNvPr>
          <p:cNvSpPr txBox="1"/>
          <p:nvPr/>
        </p:nvSpPr>
        <p:spPr>
          <a:xfrm>
            <a:off x="4353252" y="2769204"/>
            <a:ext cx="18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Ajouter un article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2B45AD8-F0F9-4CC8-87E0-0ADE97968B9C}"/>
              </a:ext>
            </a:extLst>
          </p:cNvPr>
          <p:cNvSpPr/>
          <p:nvPr/>
        </p:nvSpPr>
        <p:spPr>
          <a:xfrm>
            <a:off x="3894874" y="5401931"/>
            <a:ext cx="25432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Ajouter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170E2C4-BFB1-47DA-8A46-0A9AC4DBCA3F}"/>
              </a:ext>
            </a:extLst>
          </p:cNvPr>
          <p:cNvSpPr/>
          <p:nvPr/>
        </p:nvSpPr>
        <p:spPr>
          <a:xfrm>
            <a:off x="3894874" y="3429000"/>
            <a:ext cx="255942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6DD5B4-5E2E-4905-A54C-CFBB56E9B9E0}"/>
              </a:ext>
            </a:extLst>
          </p:cNvPr>
          <p:cNvSpPr txBox="1"/>
          <p:nvPr/>
        </p:nvSpPr>
        <p:spPr>
          <a:xfrm>
            <a:off x="3785114" y="306840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827905-E53F-4477-B71D-896B5276458B}"/>
              </a:ext>
            </a:extLst>
          </p:cNvPr>
          <p:cNvSpPr txBox="1"/>
          <p:nvPr/>
        </p:nvSpPr>
        <p:spPr>
          <a:xfrm>
            <a:off x="3788626" y="390413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Prix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1EF4FB-16DB-44EB-8EF1-902B98053407}"/>
              </a:ext>
            </a:extLst>
          </p:cNvPr>
          <p:cNvSpPr txBox="1"/>
          <p:nvPr/>
        </p:nvSpPr>
        <p:spPr>
          <a:xfrm>
            <a:off x="3785114" y="4548042"/>
            <a:ext cx="101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Quantité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26D9CA-9174-4002-A04E-2E487F0B4CD2}"/>
              </a:ext>
            </a:extLst>
          </p:cNvPr>
          <p:cNvSpPr/>
          <p:nvPr/>
        </p:nvSpPr>
        <p:spPr>
          <a:xfrm>
            <a:off x="3878741" y="4180488"/>
            <a:ext cx="255942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F6022E9-1D7A-4343-A24D-8046E834AB40}"/>
              </a:ext>
            </a:extLst>
          </p:cNvPr>
          <p:cNvSpPr/>
          <p:nvPr/>
        </p:nvSpPr>
        <p:spPr>
          <a:xfrm>
            <a:off x="3906080" y="4878383"/>
            <a:ext cx="255942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C3F75C8-9840-41D9-9E71-418B385F352D}"/>
              </a:ext>
            </a:extLst>
          </p:cNvPr>
          <p:cNvSpPr/>
          <p:nvPr/>
        </p:nvSpPr>
        <p:spPr>
          <a:xfrm>
            <a:off x="6821021" y="3354614"/>
            <a:ext cx="1447800" cy="7555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Add</a:t>
            </a:r>
            <a:endParaRPr lang="fr-FR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30400B9-4024-46BB-9492-F2561E9592E8}"/>
              </a:ext>
            </a:extLst>
          </p:cNvPr>
          <p:cNvCxnSpPr>
            <a:stCxn id="59" idx="0"/>
            <a:endCxn id="25" idx="2"/>
          </p:cNvCxnSpPr>
          <p:nvPr/>
        </p:nvCxnSpPr>
        <p:spPr>
          <a:xfrm flipV="1">
            <a:off x="7544921" y="1428286"/>
            <a:ext cx="431427" cy="19263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997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20E04-FA39-4DE7-AB14-835AE1F7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Component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C87AB8-427A-427C-A252-FFA98DF2EA16}"/>
              </a:ext>
            </a:extLst>
          </p:cNvPr>
          <p:cNvSpPr/>
          <p:nvPr/>
        </p:nvSpPr>
        <p:spPr>
          <a:xfrm>
            <a:off x="3895165" y="3379694"/>
            <a:ext cx="2433917" cy="802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intelligent (TS)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480C1D-1B87-461B-9CF0-22B625781880}"/>
              </a:ext>
            </a:extLst>
          </p:cNvPr>
          <p:cNvSpPr/>
          <p:nvPr/>
        </p:nvSpPr>
        <p:spPr>
          <a:xfrm>
            <a:off x="5307106" y="1649506"/>
            <a:ext cx="2563906" cy="91888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Composant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9FBE78-D6BF-4055-97C5-3098EDF33045}"/>
              </a:ext>
            </a:extLst>
          </p:cNvPr>
          <p:cNvCxnSpPr>
            <a:stCxn id="5" idx="4"/>
            <a:endCxn id="4" idx="0"/>
          </p:cNvCxnSpPr>
          <p:nvPr/>
        </p:nvCxnSpPr>
        <p:spPr>
          <a:xfrm flipH="1">
            <a:off x="5112124" y="2568388"/>
            <a:ext cx="1476935" cy="8113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EB6E554-95DE-4225-8C47-019E157B2251}"/>
              </a:ext>
            </a:extLst>
          </p:cNvPr>
          <p:cNvSpPr/>
          <p:nvPr/>
        </p:nvSpPr>
        <p:spPr>
          <a:xfrm>
            <a:off x="7871012" y="3379694"/>
            <a:ext cx="2433917" cy="802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visuel (HTML + CSS)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B8F01B-0AC5-4171-B699-CC773C3D2729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6589059" y="2568388"/>
            <a:ext cx="2498912" cy="8113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414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810D-E59B-4057-A6D6-BF20FE7E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cycle de vie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BDE40FE-754E-45A8-A9EB-92A10DA743C0}"/>
              </a:ext>
            </a:extLst>
          </p:cNvPr>
          <p:cNvCxnSpPr/>
          <p:nvPr/>
        </p:nvCxnSpPr>
        <p:spPr>
          <a:xfrm>
            <a:off x="640976" y="2622176"/>
            <a:ext cx="1123725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F69FA8-E9F2-4CE2-9AB2-F1D1EFC2CE91}"/>
              </a:ext>
            </a:extLst>
          </p:cNvPr>
          <p:cNvCxnSpPr/>
          <p:nvPr/>
        </p:nvCxnSpPr>
        <p:spPr>
          <a:xfrm>
            <a:off x="914400" y="2294965"/>
            <a:ext cx="0" cy="6813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88C954-CA80-4AFB-BC90-E2D1C7A12C22}"/>
              </a:ext>
            </a:extLst>
          </p:cNvPr>
          <p:cNvCxnSpPr/>
          <p:nvPr/>
        </p:nvCxnSpPr>
        <p:spPr>
          <a:xfrm>
            <a:off x="1089212" y="2294965"/>
            <a:ext cx="177501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249BD01-99F0-40C2-A0C0-FBA548105EDD}"/>
              </a:ext>
            </a:extLst>
          </p:cNvPr>
          <p:cNvSpPr txBox="1"/>
          <p:nvPr/>
        </p:nvSpPr>
        <p:spPr>
          <a:xfrm>
            <a:off x="1006536" y="1756194"/>
            <a:ext cx="1857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HomeComponent</a:t>
            </a:r>
            <a:endParaRPr lang="fr-FR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F92F87-CDDF-43E2-9E9F-B6CE9DB75BE7}"/>
              </a:ext>
            </a:extLst>
          </p:cNvPr>
          <p:cNvCxnSpPr/>
          <p:nvPr/>
        </p:nvCxnSpPr>
        <p:spPr>
          <a:xfrm>
            <a:off x="2958353" y="2366682"/>
            <a:ext cx="0" cy="7530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F4126F-1FC2-492F-AC27-C9044E6B817F}"/>
              </a:ext>
            </a:extLst>
          </p:cNvPr>
          <p:cNvCxnSpPr/>
          <p:nvPr/>
        </p:nvCxnSpPr>
        <p:spPr>
          <a:xfrm>
            <a:off x="3169024" y="2294965"/>
            <a:ext cx="177501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FFD1DBF-E2B3-4735-8137-AEF9C76C1D7A}"/>
              </a:ext>
            </a:extLst>
          </p:cNvPr>
          <p:cNvSpPr txBox="1"/>
          <p:nvPr/>
        </p:nvSpPr>
        <p:spPr>
          <a:xfrm>
            <a:off x="5114365" y="1784183"/>
            <a:ext cx="166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AddComponent</a:t>
            </a:r>
            <a:endParaRPr lang="fr-FR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3B00706-55E2-41B9-8368-82C78E4D06C0}"/>
              </a:ext>
            </a:extLst>
          </p:cNvPr>
          <p:cNvCxnSpPr/>
          <p:nvPr/>
        </p:nvCxnSpPr>
        <p:spPr>
          <a:xfrm>
            <a:off x="5114365" y="2326341"/>
            <a:ext cx="0" cy="7530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785000B-1BAB-4602-A5E7-A509A0BB0067}"/>
              </a:ext>
            </a:extLst>
          </p:cNvPr>
          <p:cNvCxnSpPr/>
          <p:nvPr/>
        </p:nvCxnSpPr>
        <p:spPr>
          <a:xfrm>
            <a:off x="5208494" y="2263588"/>
            <a:ext cx="177501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F39103-6AD0-432E-9155-AB3A7FD0342D}"/>
              </a:ext>
            </a:extLst>
          </p:cNvPr>
          <p:cNvSpPr txBox="1"/>
          <p:nvPr/>
        </p:nvSpPr>
        <p:spPr>
          <a:xfrm>
            <a:off x="3207372" y="1907192"/>
            <a:ext cx="1796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StockComponent</a:t>
            </a:r>
            <a:endParaRPr lang="fr-F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2735FF-E012-42E9-B8B8-8921F0461273}"/>
              </a:ext>
            </a:extLst>
          </p:cNvPr>
          <p:cNvCxnSpPr/>
          <p:nvPr/>
        </p:nvCxnSpPr>
        <p:spPr>
          <a:xfrm>
            <a:off x="7158318" y="2259105"/>
            <a:ext cx="0" cy="7530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C96B27-7E95-40AA-B9FB-DA657FC2762B}"/>
              </a:ext>
            </a:extLst>
          </p:cNvPr>
          <p:cNvCxnSpPr/>
          <p:nvPr/>
        </p:nvCxnSpPr>
        <p:spPr>
          <a:xfrm>
            <a:off x="7333129" y="2259105"/>
            <a:ext cx="177501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84DECC7-722A-4D97-8723-55A93BEB008B}"/>
              </a:ext>
            </a:extLst>
          </p:cNvPr>
          <p:cNvSpPr txBox="1"/>
          <p:nvPr/>
        </p:nvSpPr>
        <p:spPr>
          <a:xfrm>
            <a:off x="7288306" y="1776314"/>
            <a:ext cx="1796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StockComponent</a:t>
            </a:r>
            <a:endParaRPr lang="fr-FR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5045FC6-B4D1-42C4-8EDB-719B7A61D0A0}"/>
              </a:ext>
            </a:extLst>
          </p:cNvPr>
          <p:cNvSpPr/>
          <p:nvPr/>
        </p:nvSpPr>
        <p:spPr>
          <a:xfrm>
            <a:off x="7844121" y="3429000"/>
            <a:ext cx="838197" cy="681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BF8480-B9E4-4669-902D-CCC5DEFB1CAB}"/>
              </a:ext>
            </a:extLst>
          </p:cNvPr>
          <p:cNvCxnSpPr/>
          <p:nvPr/>
        </p:nvCxnSpPr>
        <p:spPr>
          <a:xfrm>
            <a:off x="774450" y="3762677"/>
            <a:ext cx="886808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46221E8-E162-4A90-A329-2A0FADD6BCC9}"/>
              </a:ext>
            </a:extLst>
          </p:cNvPr>
          <p:cNvSpPr txBox="1"/>
          <p:nvPr/>
        </p:nvSpPr>
        <p:spPr>
          <a:xfrm>
            <a:off x="4380574" y="3863789"/>
            <a:ext cx="14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ArticleService</a:t>
            </a:r>
            <a:endParaRPr lang="fr-FR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9F1EBBC-3371-48CB-8EEB-4935A43E8193}"/>
              </a:ext>
            </a:extLst>
          </p:cNvPr>
          <p:cNvCxnSpPr/>
          <p:nvPr/>
        </p:nvCxnSpPr>
        <p:spPr>
          <a:xfrm>
            <a:off x="9914965" y="1690688"/>
            <a:ext cx="0" cy="247341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4A2FD12-A00F-4160-9609-0BD0D03D6268}"/>
              </a:ext>
            </a:extLst>
          </p:cNvPr>
          <p:cNvSpPr txBox="1"/>
          <p:nvPr/>
        </p:nvSpPr>
        <p:spPr>
          <a:xfrm>
            <a:off x="9642538" y="4415118"/>
            <a:ext cx="8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Refresh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0585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1439-CB41-4B5F-835A-FAE8DEBA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3DD3A53-0A81-4B2E-AC20-C3EB04BC4DF6}"/>
              </a:ext>
            </a:extLst>
          </p:cNvPr>
          <p:cNvCxnSpPr/>
          <p:nvPr/>
        </p:nvCxnSpPr>
        <p:spPr>
          <a:xfrm flipV="1">
            <a:off x="331694" y="2532529"/>
            <a:ext cx="11367247" cy="986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22649B-D79A-456F-9485-2F8EB2BC49F4}"/>
              </a:ext>
            </a:extLst>
          </p:cNvPr>
          <p:cNvCxnSpPr>
            <a:cxnSpLocks/>
          </p:cNvCxnSpPr>
          <p:nvPr/>
        </p:nvCxnSpPr>
        <p:spPr>
          <a:xfrm>
            <a:off x="600635" y="2277035"/>
            <a:ext cx="0" cy="65442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2570B8C-A48B-4ABF-9797-FA60732365D2}"/>
              </a:ext>
            </a:extLst>
          </p:cNvPr>
          <p:cNvSpPr txBox="1"/>
          <p:nvPr/>
        </p:nvSpPr>
        <p:spPr>
          <a:xfrm>
            <a:off x="0" y="1926942"/>
            <a:ext cx="139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o.subscribe</a:t>
            </a:r>
            <a:r>
              <a:rPr lang="en-US" dirty="0"/>
              <a:t>()</a:t>
            </a:r>
            <a:endParaRPr lang="fr-FR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C47B96-E50A-49E1-9252-81F4B19C3AAC}"/>
              </a:ext>
            </a:extLst>
          </p:cNvPr>
          <p:cNvSpPr/>
          <p:nvPr/>
        </p:nvSpPr>
        <p:spPr>
          <a:xfrm>
            <a:off x="2169459" y="2315135"/>
            <a:ext cx="605116" cy="57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{}</a:t>
            </a:r>
            <a:endParaRPr lang="fr-FR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44E930-A449-47D5-B452-1BFB5EC6963C}"/>
              </a:ext>
            </a:extLst>
          </p:cNvPr>
          <p:cNvSpPr/>
          <p:nvPr/>
        </p:nvSpPr>
        <p:spPr>
          <a:xfrm>
            <a:off x="3256430" y="2315135"/>
            <a:ext cx="605116" cy="57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{}</a:t>
            </a:r>
            <a:endParaRPr lang="fr-FR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B37852-BF3D-46AF-A029-D6DF935DA174}"/>
              </a:ext>
            </a:extLst>
          </p:cNvPr>
          <p:cNvSpPr/>
          <p:nvPr/>
        </p:nvSpPr>
        <p:spPr>
          <a:xfrm>
            <a:off x="6902829" y="2315135"/>
            <a:ext cx="605116" cy="57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{}</a:t>
            </a:r>
            <a:endParaRPr lang="fr-FR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A227F8-B3FE-4418-89C4-D40B8FEB13B8}"/>
              </a:ext>
            </a:extLst>
          </p:cNvPr>
          <p:cNvSpPr/>
          <p:nvPr/>
        </p:nvSpPr>
        <p:spPr>
          <a:xfrm>
            <a:off x="9076771" y="2296274"/>
            <a:ext cx="605116" cy="57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{}</a:t>
            </a:r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C2FE96-0B7C-443A-B473-C1806CFED15B}"/>
              </a:ext>
            </a:extLst>
          </p:cNvPr>
          <p:cNvSpPr txBox="1"/>
          <p:nvPr/>
        </p:nvSpPr>
        <p:spPr>
          <a:xfrm>
            <a:off x="3256430" y="3142129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2BA091-74D4-4DB1-9364-0AC405A2B0BA}"/>
              </a:ext>
            </a:extLst>
          </p:cNvPr>
          <p:cNvSpPr txBox="1"/>
          <p:nvPr/>
        </p:nvSpPr>
        <p:spPr>
          <a:xfrm>
            <a:off x="2241176" y="3142129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C7EA65-5E0C-4913-A4E1-2D1E65597EC8}"/>
              </a:ext>
            </a:extLst>
          </p:cNvPr>
          <p:cNvSpPr txBox="1"/>
          <p:nvPr/>
        </p:nvSpPr>
        <p:spPr>
          <a:xfrm>
            <a:off x="6912461" y="3142129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03D99E-CEBB-4402-BAA7-C45864088ABA}"/>
              </a:ext>
            </a:extLst>
          </p:cNvPr>
          <p:cNvSpPr txBox="1"/>
          <p:nvPr/>
        </p:nvSpPr>
        <p:spPr>
          <a:xfrm>
            <a:off x="9077442" y="3091892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  <a:endParaRPr lang="fr-FR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A3DC23-69B4-4442-800D-BFD1346251BF}"/>
              </a:ext>
            </a:extLst>
          </p:cNvPr>
          <p:cNvCxnSpPr/>
          <p:nvPr/>
        </p:nvCxnSpPr>
        <p:spPr>
          <a:xfrm>
            <a:off x="10340788" y="2111608"/>
            <a:ext cx="0" cy="98028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2DE87B9-F375-48D9-89E8-F5A9D3725FD3}"/>
              </a:ext>
            </a:extLst>
          </p:cNvPr>
          <p:cNvSpPr txBox="1"/>
          <p:nvPr/>
        </p:nvSpPr>
        <p:spPr>
          <a:xfrm>
            <a:off x="9950824" y="3137601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</a:t>
            </a:r>
            <a:endParaRPr lang="fr-FR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4CED97-1162-4157-B249-960822D686FA}"/>
              </a:ext>
            </a:extLst>
          </p:cNvPr>
          <p:cNvCxnSpPr/>
          <p:nvPr/>
        </p:nvCxnSpPr>
        <p:spPr>
          <a:xfrm flipV="1">
            <a:off x="349623" y="4325470"/>
            <a:ext cx="11367247" cy="986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23255F-BD73-488F-9589-4782F9F22B15}"/>
              </a:ext>
            </a:extLst>
          </p:cNvPr>
          <p:cNvCxnSpPr>
            <a:cxnSpLocks/>
          </p:cNvCxnSpPr>
          <p:nvPr/>
        </p:nvCxnSpPr>
        <p:spPr>
          <a:xfrm>
            <a:off x="618564" y="4069976"/>
            <a:ext cx="0" cy="65442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3ECAA12-171D-455F-A656-CA164ECBB61F}"/>
              </a:ext>
            </a:extLst>
          </p:cNvPr>
          <p:cNvSpPr/>
          <p:nvPr/>
        </p:nvSpPr>
        <p:spPr>
          <a:xfrm>
            <a:off x="2187388" y="4108076"/>
            <a:ext cx="605116" cy="57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{}</a:t>
            </a:r>
            <a:endParaRPr lang="fr-FR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DA019E-E0B1-4EE3-8758-48507D3C13DC}"/>
              </a:ext>
            </a:extLst>
          </p:cNvPr>
          <p:cNvSpPr/>
          <p:nvPr/>
        </p:nvSpPr>
        <p:spPr>
          <a:xfrm>
            <a:off x="3274359" y="4108076"/>
            <a:ext cx="605116" cy="57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{}</a:t>
            </a:r>
            <a:endParaRPr lang="fr-FR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0E4F101-F482-4CEF-9F59-ABDAED451AC5}"/>
              </a:ext>
            </a:extLst>
          </p:cNvPr>
          <p:cNvSpPr/>
          <p:nvPr/>
        </p:nvSpPr>
        <p:spPr>
          <a:xfrm>
            <a:off x="6920758" y="4108076"/>
            <a:ext cx="605116" cy="57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{}</a:t>
            </a:r>
            <a:endParaRPr lang="fr-FR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6D8967B-49E7-4847-BC9C-7EA0B1ABC0FF}"/>
              </a:ext>
            </a:extLst>
          </p:cNvPr>
          <p:cNvSpPr/>
          <p:nvPr/>
        </p:nvSpPr>
        <p:spPr>
          <a:xfrm>
            <a:off x="9094700" y="4089215"/>
            <a:ext cx="605116" cy="57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{}</a:t>
            </a:r>
            <a:endParaRPr lang="fr-F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126B94-8AD7-428C-A1F7-841C0A63A3B9}"/>
              </a:ext>
            </a:extLst>
          </p:cNvPr>
          <p:cNvSpPr txBox="1"/>
          <p:nvPr/>
        </p:nvSpPr>
        <p:spPr>
          <a:xfrm>
            <a:off x="3274359" y="4935070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  <a:endParaRPr lang="fr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CBBC86-345D-46B6-8DB5-9DB39B687619}"/>
              </a:ext>
            </a:extLst>
          </p:cNvPr>
          <p:cNvSpPr txBox="1"/>
          <p:nvPr/>
        </p:nvSpPr>
        <p:spPr>
          <a:xfrm>
            <a:off x="2259105" y="4935070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15BCB6-D5CF-401A-8BAF-88ED9DA1C71D}"/>
              </a:ext>
            </a:extLst>
          </p:cNvPr>
          <p:cNvSpPr txBox="1"/>
          <p:nvPr/>
        </p:nvSpPr>
        <p:spPr>
          <a:xfrm>
            <a:off x="6930390" y="4935070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  <a:endParaRPr lang="fr-F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52353E-0781-4355-9C5A-E6A79FFDD41C}"/>
              </a:ext>
            </a:extLst>
          </p:cNvPr>
          <p:cNvSpPr txBox="1"/>
          <p:nvPr/>
        </p:nvSpPr>
        <p:spPr>
          <a:xfrm>
            <a:off x="9095371" y="4884833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  <a:endParaRPr lang="fr-F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582496-9589-4741-9DE6-5E14BF44799A}"/>
              </a:ext>
            </a:extLst>
          </p:cNvPr>
          <p:cNvSpPr txBox="1"/>
          <p:nvPr/>
        </p:nvSpPr>
        <p:spPr>
          <a:xfrm>
            <a:off x="9968753" y="4930542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  <a:endParaRPr lang="fr-FR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05CE70-4F9F-420B-A3BF-5917382D541B}"/>
              </a:ext>
            </a:extLst>
          </p:cNvPr>
          <p:cNvCxnSpPr/>
          <p:nvPr/>
        </p:nvCxnSpPr>
        <p:spPr>
          <a:xfrm>
            <a:off x="10188388" y="4069976"/>
            <a:ext cx="309283" cy="4975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7E6126-85C9-4BDA-91E7-63B6E8BADAD3}"/>
              </a:ext>
            </a:extLst>
          </p:cNvPr>
          <p:cNvCxnSpPr/>
          <p:nvPr/>
        </p:nvCxnSpPr>
        <p:spPr>
          <a:xfrm flipH="1">
            <a:off x="10131237" y="4013393"/>
            <a:ext cx="419101" cy="57822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B75CAFC-D642-41DD-93DC-4641F68334B9}"/>
              </a:ext>
            </a:extLst>
          </p:cNvPr>
          <p:cNvSpPr txBox="1"/>
          <p:nvPr/>
        </p:nvSpPr>
        <p:spPr>
          <a:xfrm>
            <a:off x="5190566" y="1293071"/>
            <a:ext cx="168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Marble diagram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7616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4AE38-D148-48EA-958B-145CD91B3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Exemple</a:t>
            </a:r>
            <a:r>
              <a:rPr lang="en-US" dirty="0"/>
              <a:t> : </a:t>
            </a:r>
            <a:r>
              <a:rPr lang="en-US" dirty="0" err="1"/>
              <a:t>http.get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BE8104-F67E-47A1-8240-042F28B0BA05}"/>
              </a:ext>
            </a:extLst>
          </p:cNvPr>
          <p:cNvCxnSpPr/>
          <p:nvPr/>
        </p:nvCxnSpPr>
        <p:spPr>
          <a:xfrm>
            <a:off x="569259" y="2689412"/>
            <a:ext cx="1104003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1E3F91-27AE-4028-B523-26CA91B3F197}"/>
              </a:ext>
            </a:extLst>
          </p:cNvPr>
          <p:cNvCxnSpPr/>
          <p:nvPr/>
        </p:nvCxnSpPr>
        <p:spPr>
          <a:xfrm>
            <a:off x="1716741" y="2308412"/>
            <a:ext cx="0" cy="86509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048446-42E0-41CF-91C8-A7DE8F4ABF74}"/>
              </a:ext>
            </a:extLst>
          </p:cNvPr>
          <p:cNvSpPr txBox="1"/>
          <p:nvPr/>
        </p:nvSpPr>
        <p:spPr>
          <a:xfrm>
            <a:off x="632012" y="3315163"/>
            <a:ext cx="281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this.http.get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).subscribe()</a:t>
            </a:r>
            <a:endParaRPr lang="fr-F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B4FD85-4D2F-4550-A842-A9B3E30A8364}"/>
              </a:ext>
            </a:extLst>
          </p:cNvPr>
          <p:cNvCxnSpPr/>
          <p:nvPr/>
        </p:nvCxnSpPr>
        <p:spPr>
          <a:xfrm>
            <a:off x="4818529" y="2393576"/>
            <a:ext cx="448236" cy="6006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43F495-819A-45A0-947B-35C022422DF2}"/>
              </a:ext>
            </a:extLst>
          </p:cNvPr>
          <p:cNvCxnSpPr/>
          <p:nvPr/>
        </p:nvCxnSpPr>
        <p:spPr>
          <a:xfrm flipH="1">
            <a:off x="4854388" y="2415988"/>
            <a:ext cx="367553" cy="5692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8897FF-9A5B-4E49-80DC-E3506CE41700}"/>
              </a:ext>
            </a:extLst>
          </p:cNvPr>
          <p:cNvSpPr txBox="1"/>
          <p:nvPr/>
        </p:nvSpPr>
        <p:spPr>
          <a:xfrm>
            <a:off x="4670612" y="3315163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7338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0857-07A7-49FF-840B-FC9854C1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016EEE-A508-4EDC-B830-B4B5454438BF}"/>
              </a:ext>
            </a:extLst>
          </p:cNvPr>
          <p:cNvSpPr/>
          <p:nvPr/>
        </p:nvSpPr>
        <p:spPr>
          <a:xfrm>
            <a:off x="672353" y="2474259"/>
            <a:ext cx="1770529" cy="12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705A33-16C1-4B99-BC11-F8BE71E804DA}"/>
              </a:ext>
            </a:extLst>
          </p:cNvPr>
          <p:cNvSpPr/>
          <p:nvPr/>
        </p:nvSpPr>
        <p:spPr>
          <a:xfrm>
            <a:off x="6701117" y="1389529"/>
            <a:ext cx="1694330" cy="97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 serve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01A691-A147-41D2-97A5-50F94E7B6CC8}"/>
              </a:ext>
            </a:extLst>
          </p:cNvPr>
          <p:cNvSpPr txBox="1"/>
          <p:nvPr/>
        </p:nvSpPr>
        <p:spPr>
          <a:xfrm>
            <a:off x="6409764" y="1027906"/>
            <a:ext cx="219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http://localhost:4600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E8D56-5289-4B68-9542-C811649A2ED4}"/>
              </a:ext>
            </a:extLst>
          </p:cNvPr>
          <p:cNvSpPr/>
          <p:nvPr/>
        </p:nvSpPr>
        <p:spPr>
          <a:xfrm>
            <a:off x="6768352" y="4607858"/>
            <a:ext cx="1694330" cy="97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7C94BD-7E22-4F81-874C-97107087F7B5}"/>
              </a:ext>
            </a:extLst>
          </p:cNvPr>
          <p:cNvSpPr txBox="1"/>
          <p:nvPr/>
        </p:nvSpPr>
        <p:spPr>
          <a:xfrm>
            <a:off x="6701117" y="4137212"/>
            <a:ext cx="219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http://localhost:3000</a:t>
            </a:r>
            <a:endParaRPr lang="fr-F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08F9D8-CA00-42DC-B5F4-34E195CB058C}"/>
              </a:ext>
            </a:extLst>
          </p:cNvPr>
          <p:cNvCxnSpPr/>
          <p:nvPr/>
        </p:nvCxnSpPr>
        <p:spPr>
          <a:xfrm flipV="1">
            <a:off x="2442882" y="1730188"/>
            <a:ext cx="4325470" cy="9995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D08D79-3771-4CEE-9314-3F5839DB5CC2}"/>
              </a:ext>
            </a:extLst>
          </p:cNvPr>
          <p:cNvCxnSpPr>
            <a:endCxn id="4" idx="3"/>
          </p:cNvCxnSpPr>
          <p:nvPr/>
        </p:nvCxnSpPr>
        <p:spPr>
          <a:xfrm flipH="1">
            <a:off x="2442882" y="2076170"/>
            <a:ext cx="4325470" cy="10211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00B65E-9AE2-4E97-A447-4B1C20778E4E}"/>
              </a:ext>
            </a:extLst>
          </p:cNvPr>
          <p:cNvCxnSpPr/>
          <p:nvPr/>
        </p:nvCxnSpPr>
        <p:spPr>
          <a:xfrm>
            <a:off x="2389094" y="3339353"/>
            <a:ext cx="4379258" cy="15777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AC85B4E-14A5-4B58-9971-36313174DF66}"/>
              </a:ext>
            </a:extLst>
          </p:cNvPr>
          <p:cNvSpPr/>
          <p:nvPr/>
        </p:nvSpPr>
        <p:spPr>
          <a:xfrm>
            <a:off x="1299882" y="3518647"/>
            <a:ext cx="1380565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CORS</a:t>
            </a:r>
            <a:endParaRPr lang="fr-FR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0D52D9-278B-40A9-B3C0-2220C0BD2179}"/>
              </a:ext>
            </a:extLst>
          </p:cNvPr>
          <p:cNvCxnSpPr/>
          <p:nvPr/>
        </p:nvCxnSpPr>
        <p:spPr>
          <a:xfrm flipH="1" flipV="1">
            <a:off x="2317376" y="3720353"/>
            <a:ext cx="4383741" cy="16629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1B26EE4-F908-4843-8D8D-8F86B590F715}"/>
              </a:ext>
            </a:extLst>
          </p:cNvPr>
          <p:cNvSpPr/>
          <p:nvPr/>
        </p:nvSpPr>
        <p:spPr>
          <a:xfrm>
            <a:off x="6225988" y="5295900"/>
            <a:ext cx="1645023" cy="621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CORS granted!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0590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0857-07A7-49FF-840B-FC9854C1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eviter</a:t>
            </a:r>
            <a:r>
              <a:rPr lang="en-US" dirty="0"/>
              <a:t> le CORS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016EEE-A508-4EDC-B830-B4B5454438BF}"/>
              </a:ext>
            </a:extLst>
          </p:cNvPr>
          <p:cNvSpPr/>
          <p:nvPr/>
        </p:nvSpPr>
        <p:spPr>
          <a:xfrm>
            <a:off x="672353" y="2474259"/>
            <a:ext cx="1770529" cy="12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705A33-16C1-4B99-BC11-F8BE71E804DA}"/>
              </a:ext>
            </a:extLst>
          </p:cNvPr>
          <p:cNvSpPr/>
          <p:nvPr/>
        </p:nvSpPr>
        <p:spPr>
          <a:xfrm>
            <a:off x="6701117" y="1389529"/>
            <a:ext cx="1694330" cy="97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 serve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01A691-A147-41D2-97A5-50F94E7B6CC8}"/>
              </a:ext>
            </a:extLst>
          </p:cNvPr>
          <p:cNvSpPr txBox="1"/>
          <p:nvPr/>
        </p:nvSpPr>
        <p:spPr>
          <a:xfrm>
            <a:off x="6409764" y="1027906"/>
            <a:ext cx="219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http://localhost:4600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E8D56-5289-4B68-9542-C811649A2ED4}"/>
              </a:ext>
            </a:extLst>
          </p:cNvPr>
          <p:cNvSpPr/>
          <p:nvPr/>
        </p:nvSpPr>
        <p:spPr>
          <a:xfrm>
            <a:off x="6768352" y="4607858"/>
            <a:ext cx="1694330" cy="97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7C94BD-7E22-4F81-874C-97107087F7B5}"/>
              </a:ext>
            </a:extLst>
          </p:cNvPr>
          <p:cNvSpPr txBox="1"/>
          <p:nvPr/>
        </p:nvSpPr>
        <p:spPr>
          <a:xfrm>
            <a:off x="6701117" y="4137212"/>
            <a:ext cx="219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http://localhost:3000</a:t>
            </a:r>
            <a:endParaRPr lang="fr-F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08F9D8-CA00-42DC-B5F4-34E195CB058C}"/>
              </a:ext>
            </a:extLst>
          </p:cNvPr>
          <p:cNvCxnSpPr/>
          <p:nvPr/>
        </p:nvCxnSpPr>
        <p:spPr>
          <a:xfrm flipV="1">
            <a:off x="2442882" y="1730188"/>
            <a:ext cx="4325470" cy="9995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D08D79-3771-4CEE-9314-3F5839DB5CC2}"/>
              </a:ext>
            </a:extLst>
          </p:cNvPr>
          <p:cNvCxnSpPr>
            <a:endCxn id="4" idx="3"/>
          </p:cNvCxnSpPr>
          <p:nvPr/>
        </p:nvCxnSpPr>
        <p:spPr>
          <a:xfrm flipH="1">
            <a:off x="2442882" y="2076170"/>
            <a:ext cx="4325470" cy="10211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00B65E-9AE2-4E97-A447-4B1C20778E4E}"/>
              </a:ext>
            </a:extLst>
          </p:cNvPr>
          <p:cNvCxnSpPr>
            <a:cxnSpLocks/>
          </p:cNvCxnSpPr>
          <p:nvPr/>
        </p:nvCxnSpPr>
        <p:spPr>
          <a:xfrm>
            <a:off x="7992035" y="2353469"/>
            <a:ext cx="0" cy="22997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0D52D9-278B-40A9-B3C0-2220C0BD2179}"/>
              </a:ext>
            </a:extLst>
          </p:cNvPr>
          <p:cNvCxnSpPr>
            <a:cxnSpLocks/>
          </p:cNvCxnSpPr>
          <p:nvPr/>
        </p:nvCxnSpPr>
        <p:spPr>
          <a:xfrm flipH="1" flipV="1">
            <a:off x="7315200" y="2353469"/>
            <a:ext cx="35859" cy="22118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601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4C3AAC5-4F4E-4A6B-9A30-EB2F3BAE6A7B}"/>
              </a:ext>
            </a:extLst>
          </p:cNvPr>
          <p:cNvSpPr/>
          <p:nvPr/>
        </p:nvSpPr>
        <p:spPr>
          <a:xfrm>
            <a:off x="7198659" y="1116106"/>
            <a:ext cx="4693023" cy="495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1B7A6-2ACC-4E16-A27B-2D6C9B920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NgRx</a:t>
            </a:r>
            <a:r>
              <a:rPr lang="fr-FR" dirty="0"/>
              <a:t> (</a:t>
            </a:r>
            <a:r>
              <a:rPr lang="fr-FR" dirty="0" err="1"/>
              <a:t>Redux</a:t>
            </a:r>
            <a:r>
              <a:rPr lang="fr-FR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0D714D-A511-4F60-AB9E-07A2F55DDFF5}"/>
              </a:ext>
            </a:extLst>
          </p:cNvPr>
          <p:cNvSpPr/>
          <p:nvPr/>
        </p:nvSpPr>
        <p:spPr>
          <a:xfrm>
            <a:off x="8296835" y="1627094"/>
            <a:ext cx="10847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6758AE-E0D1-4146-B176-0DEBA1F9D62E}"/>
              </a:ext>
            </a:extLst>
          </p:cNvPr>
          <p:cNvSpPr/>
          <p:nvPr/>
        </p:nvSpPr>
        <p:spPr>
          <a:xfrm>
            <a:off x="7512423" y="2474258"/>
            <a:ext cx="10847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4B0038-5F2B-4F19-A94E-53760153957C}"/>
              </a:ext>
            </a:extLst>
          </p:cNvPr>
          <p:cNvSpPr/>
          <p:nvPr/>
        </p:nvSpPr>
        <p:spPr>
          <a:xfrm>
            <a:off x="8839200" y="2474258"/>
            <a:ext cx="10847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79F232-51A0-4168-B501-6D5064130A60}"/>
              </a:ext>
            </a:extLst>
          </p:cNvPr>
          <p:cNvSpPr/>
          <p:nvPr/>
        </p:nvSpPr>
        <p:spPr>
          <a:xfrm>
            <a:off x="10197353" y="2474258"/>
            <a:ext cx="10847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0FCBE-9E23-47ED-B25C-1B922C5AEA78}"/>
              </a:ext>
            </a:extLst>
          </p:cNvPr>
          <p:cNvSpPr/>
          <p:nvPr/>
        </p:nvSpPr>
        <p:spPr>
          <a:xfrm>
            <a:off x="8740588" y="3279398"/>
            <a:ext cx="10847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A6E7AE-3E6C-40AB-86B7-87C3993C17F1}"/>
              </a:ext>
            </a:extLst>
          </p:cNvPr>
          <p:cNvSpPr/>
          <p:nvPr/>
        </p:nvSpPr>
        <p:spPr>
          <a:xfrm>
            <a:off x="8023411" y="4084538"/>
            <a:ext cx="10847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E2A28A-2596-4BA1-977D-34E79625084A}"/>
              </a:ext>
            </a:extLst>
          </p:cNvPr>
          <p:cNvSpPr/>
          <p:nvPr/>
        </p:nvSpPr>
        <p:spPr>
          <a:xfrm>
            <a:off x="9466729" y="4084538"/>
            <a:ext cx="10847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7038E4-C181-41D1-BFE1-63770222B961}"/>
              </a:ext>
            </a:extLst>
          </p:cNvPr>
          <p:cNvSpPr/>
          <p:nvPr/>
        </p:nvSpPr>
        <p:spPr>
          <a:xfrm>
            <a:off x="8054788" y="4889678"/>
            <a:ext cx="10847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8B4B55-14A2-42C1-8272-7F2620035CB9}"/>
              </a:ext>
            </a:extLst>
          </p:cNvPr>
          <p:cNvSpPr/>
          <p:nvPr/>
        </p:nvSpPr>
        <p:spPr>
          <a:xfrm>
            <a:off x="909917" y="1608038"/>
            <a:ext cx="4693023" cy="495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DFB66E-BBA9-480E-A973-1A49C063F7AE}"/>
              </a:ext>
            </a:extLst>
          </p:cNvPr>
          <p:cNvCxnSpPr/>
          <p:nvPr/>
        </p:nvCxnSpPr>
        <p:spPr>
          <a:xfrm flipH="1">
            <a:off x="5248835" y="4351238"/>
            <a:ext cx="2689412" cy="9424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2DFFC6B-0E9A-4949-AD2B-93CDB8C42987}"/>
              </a:ext>
            </a:extLst>
          </p:cNvPr>
          <p:cNvSpPr/>
          <p:nvPr/>
        </p:nvSpPr>
        <p:spPr>
          <a:xfrm>
            <a:off x="1748118" y="2783541"/>
            <a:ext cx="775447" cy="44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D7D8F6-2D3D-411B-973C-7F2FED319585}"/>
              </a:ext>
            </a:extLst>
          </p:cNvPr>
          <p:cNvSpPr/>
          <p:nvPr/>
        </p:nvSpPr>
        <p:spPr>
          <a:xfrm>
            <a:off x="2765612" y="2740958"/>
            <a:ext cx="775447" cy="44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9E3F6B-CA49-4947-8B3B-2BDF9CCA3D1F}"/>
              </a:ext>
            </a:extLst>
          </p:cNvPr>
          <p:cNvSpPr/>
          <p:nvPr/>
        </p:nvSpPr>
        <p:spPr>
          <a:xfrm>
            <a:off x="2299447" y="3493993"/>
            <a:ext cx="775447" cy="44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0EB7D5-F79C-44BF-AC80-F233E36A7BBF}"/>
              </a:ext>
            </a:extLst>
          </p:cNvPr>
          <p:cNvSpPr/>
          <p:nvPr/>
        </p:nvSpPr>
        <p:spPr>
          <a:xfrm>
            <a:off x="4549588" y="4822448"/>
            <a:ext cx="699247" cy="805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D74DAD-7023-4AF6-9DFC-9585C39C18C8}"/>
              </a:ext>
            </a:extLst>
          </p:cNvPr>
          <p:cNvCxnSpPr/>
          <p:nvPr/>
        </p:nvCxnSpPr>
        <p:spPr>
          <a:xfrm flipH="1" flipV="1">
            <a:off x="3256428" y="4084538"/>
            <a:ext cx="1190067" cy="10343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A67F2B-2156-48E4-88A7-73E015E8643E}"/>
              </a:ext>
            </a:extLst>
          </p:cNvPr>
          <p:cNvCxnSpPr/>
          <p:nvPr/>
        </p:nvCxnSpPr>
        <p:spPr>
          <a:xfrm flipV="1">
            <a:off x="3818965" y="1819835"/>
            <a:ext cx="4350124" cy="5916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8127E6-22AB-447B-B460-87B61DA81356}"/>
              </a:ext>
            </a:extLst>
          </p:cNvPr>
          <p:cNvCxnSpPr>
            <a:endCxn id="5" idx="1"/>
          </p:cNvCxnSpPr>
          <p:nvPr/>
        </p:nvCxnSpPr>
        <p:spPr>
          <a:xfrm flipV="1">
            <a:off x="5602940" y="2740958"/>
            <a:ext cx="1909483" cy="1322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4FF44B-F42E-48E2-9CB5-BDD36BD012A9}"/>
              </a:ext>
            </a:extLst>
          </p:cNvPr>
          <p:cNvCxnSpPr>
            <a:stCxn id="4" idx="2"/>
          </p:cNvCxnSpPr>
          <p:nvPr/>
        </p:nvCxnSpPr>
        <p:spPr>
          <a:xfrm flipH="1">
            <a:off x="7884459" y="2160494"/>
            <a:ext cx="954741" cy="3451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47712D9-3C35-4FA4-8E89-6334A22064EA}"/>
              </a:ext>
            </a:extLst>
          </p:cNvPr>
          <p:cNvCxnSpPr>
            <a:endCxn id="6" idx="0"/>
          </p:cNvCxnSpPr>
          <p:nvPr/>
        </p:nvCxnSpPr>
        <p:spPr>
          <a:xfrm>
            <a:off x="8922123" y="2160494"/>
            <a:ext cx="459442" cy="3137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F7E21A0-4527-48EE-977D-4A3CAE3C169B}"/>
              </a:ext>
            </a:extLst>
          </p:cNvPr>
          <p:cNvCxnSpPr>
            <a:endCxn id="7" idx="0"/>
          </p:cNvCxnSpPr>
          <p:nvPr/>
        </p:nvCxnSpPr>
        <p:spPr>
          <a:xfrm>
            <a:off x="8909797" y="2176182"/>
            <a:ext cx="1829921" cy="2980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B70365-ED44-463A-A6BA-10F417344138}"/>
              </a:ext>
            </a:extLst>
          </p:cNvPr>
          <p:cNvCxnSpPr>
            <a:stCxn id="6" idx="2"/>
          </p:cNvCxnSpPr>
          <p:nvPr/>
        </p:nvCxnSpPr>
        <p:spPr>
          <a:xfrm flipH="1">
            <a:off x="9242611" y="3007658"/>
            <a:ext cx="138954" cy="4863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E8215EB-FF26-4B11-9102-2AB2263E7C7D}"/>
              </a:ext>
            </a:extLst>
          </p:cNvPr>
          <p:cNvCxnSpPr/>
          <p:nvPr/>
        </p:nvCxnSpPr>
        <p:spPr>
          <a:xfrm flipH="1">
            <a:off x="8633012" y="3850343"/>
            <a:ext cx="475129" cy="3316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7CEF5C0-FE82-4AC6-9799-5D86A91613C9}"/>
              </a:ext>
            </a:extLst>
          </p:cNvPr>
          <p:cNvCxnSpPr/>
          <p:nvPr/>
        </p:nvCxnSpPr>
        <p:spPr>
          <a:xfrm>
            <a:off x="9381565" y="3812798"/>
            <a:ext cx="510988" cy="27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63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9A0C-47AA-436E-8ED7-B66404E4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Webographie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8DC29-7101-47B2-9389-EA5E5DD91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https://www.conventionalcommits.org/en/v1.0.0/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0695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CBF5A-4D4E-44A9-9AB6-DA7EFB7F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r>
              <a:rPr lang="fr-FR" dirty="0"/>
              <a:t> plugin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101AA-8E1E-42A1-ACBB-DC101B7C5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Graph</a:t>
            </a:r>
          </a:p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 err="1"/>
              <a:t>Rewrap</a:t>
            </a:r>
            <a:endParaRPr lang="fr-FR" dirty="0"/>
          </a:p>
          <a:p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Service</a:t>
            </a:r>
          </a:p>
          <a:p>
            <a:r>
              <a:rPr lang="fr-FR" dirty="0"/>
              <a:t>Auto Rename Tag</a:t>
            </a:r>
          </a:p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r>
              <a:rPr lang="fr-FR" dirty="0"/>
              <a:t> (</a:t>
            </a:r>
            <a:r>
              <a:rPr lang="fr-FR" dirty="0" err="1"/>
              <a:t>whtouche</a:t>
            </a:r>
            <a:r>
              <a:rPr lang="fr-FR" dirty="0"/>
              <a:t>)</a:t>
            </a:r>
          </a:p>
          <a:p>
            <a:r>
              <a:rPr lang="fr-FR" dirty="0"/>
              <a:t>Auto Import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05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B4F39-EC43-4C58-95CC-830CCBA5C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HTTP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713546-5811-4101-B335-9565A56950C3}"/>
              </a:ext>
            </a:extLst>
          </p:cNvPr>
          <p:cNvSpPr/>
          <p:nvPr/>
        </p:nvSpPr>
        <p:spPr>
          <a:xfrm>
            <a:off x="1331259" y="2124635"/>
            <a:ext cx="1492623" cy="192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3CB7E3-B488-4B14-B3CC-749E0577118C}"/>
              </a:ext>
            </a:extLst>
          </p:cNvPr>
          <p:cNvSpPr/>
          <p:nvPr/>
        </p:nvSpPr>
        <p:spPr>
          <a:xfrm>
            <a:off x="9215718" y="2124635"/>
            <a:ext cx="1492623" cy="192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848CF4-D48D-462C-BADE-E2ADA9B17F98}"/>
              </a:ext>
            </a:extLst>
          </p:cNvPr>
          <p:cNvCxnSpPr/>
          <p:nvPr/>
        </p:nvCxnSpPr>
        <p:spPr>
          <a:xfrm>
            <a:off x="2859741" y="2420471"/>
            <a:ext cx="631115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94F46C0-6B2F-4BCD-B822-1A6E51BE1448}"/>
              </a:ext>
            </a:extLst>
          </p:cNvPr>
          <p:cNvSpPr txBox="1"/>
          <p:nvPr/>
        </p:nvSpPr>
        <p:spPr>
          <a:xfrm>
            <a:off x="5096436" y="1870913"/>
            <a:ext cx="146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requete</a:t>
            </a:r>
            <a:r>
              <a:rPr lang="fr-FR" dirty="0"/>
              <a:t> HTTP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50F0B3F-A6EE-4DD6-9C0D-DCDA8DF199B4}"/>
              </a:ext>
            </a:extLst>
          </p:cNvPr>
          <p:cNvCxnSpPr/>
          <p:nvPr/>
        </p:nvCxnSpPr>
        <p:spPr>
          <a:xfrm flipH="1">
            <a:off x="2859741" y="3715871"/>
            <a:ext cx="635597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721966-B120-48F2-8209-E4A9BF02F024}"/>
              </a:ext>
            </a:extLst>
          </p:cNvPr>
          <p:cNvSpPr txBox="1"/>
          <p:nvPr/>
        </p:nvSpPr>
        <p:spPr>
          <a:xfrm>
            <a:off x="5096436" y="3361765"/>
            <a:ext cx="149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reponse</a:t>
            </a:r>
            <a:r>
              <a:rPr lang="fr-FR" dirty="0"/>
              <a:t> HTTP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A4887A-B5B5-4BB5-92AA-9EB15A1EA7D6}"/>
              </a:ext>
            </a:extLst>
          </p:cNvPr>
          <p:cNvSpPr txBox="1"/>
          <p:nvPr/>
        </p:nvSpPr>
        <p:spPr>
          <a:xfrm>
            <a:off x="1425388" y="4643718"/>
            <a:ext cx="30841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POST /toto/titi HTTP/1.1</a:t>
            </a:r>
          </a:p>
          <a:p>
            <a:r>
              <a:rPr lang="fr-FR" dirty="0">
                <a:highlight>
                  <a:srgbClr val="C0C0C0"/>
                </a:highlight>
              </a:rPr>
              <a:t>Toto: titi 123</a:t>
            </a:r>
          </a:p>
          <a:p>
            <a:r>
              <a:rPr lang="fr-FR" dirty="0">
                <a:highlight>
                  <a:srgbClr val="C0C0C0"/>
                </a:highlight>
              </a:rPr>
              <a:t>Titi: 345</a:t>
            </a:r>
          </a:p>
          <a:p>
            <a:r>
              <a:rPr lang="fr-FR" dirty="0">
                <a:highlight>
                  <a:srgbClr val="C0C0C0"/>
                </a:highlight>
              </a:rPr>
              <a:t>Content-</a:t>
            </a:r>
            <a:r>
              <a:rPr lang="fr-FR" dirty="0" err="1">
                <a:highlight>
                  <a:srgbClr val="C0C0C0"/>
                </a:highlight>
              </a:rPr>
              <a:t>Length</a:t>
            </a:r>
            <a:r>
              <a:rPr lang="fr-FR" dirty="0">
                <a:highlight>
                  <a:srgbClr val="C0C0C0"/>
                </a:highlight>
              </a:rPr>
              <a:t>: 34</a:t>
            </a:r>
          </a:p>
          <a:p>
            <a:r>
              <a:rPr lang="fr-FR" dirty="0">
                <a:highlight>
                  <a:srgbClr val="C0C0C0"/>
                </a:highlight>
              </a:rPr>
              <a:t>Content-Type: </a:t>
            </a:r>
            <a:r>
              <a:rPr lang="fr-FR" dirty="0" err="1">
                <a:highlight>
                  <a:srgbClr val="C0C0C0"/>
                </a:highlight>
              </a:rPr>
              <a:t>text</a:t>
            </a:r>
            <a:r>
              <a:rPr lang="fr-FR" dirty="0">
                <a:highlight>
                  <a:srgbClr val="C0C0C0"/>
                </a:highlight>
              </a:rPr>
              <a:t>/plain</a:t>
            </a:r>
          </a:p>
          <a:p>
            <a:endParaRPr lang="fr-FR" dirty="0"/>
          </a:p>
          <a:p>
            <a:r>
              <a:rPr lang="fr-FR" dirty="0">
                <a:highlight>
                  <a:srgbClr val="00FFFF"/>
                </a:highlight>
              </a:rPr>
              <a:t>asdfasdfasdfasdfasd34543@#$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472B27-DDD6-4805-9576-77BEA4E3C0FE}"/>
              </a:ext>
            </a:extLst>
          </p:cNvPr>
          <p:cNvSpPr txBox="1"/>
          <p:nvPr/>
        </p:nvSpPr>
        <p:spPr>
          <a:xfrm>
            <a:off x="6587678" y="4623138"/>
            <a:ext cx="30841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HTTP/1.0 200 OK</a:t>
            </a:r>
          </a:p>
          <a:p>
            <a:r>
              <a:rPr lang="fr-FR" dirty="0">
                <a:highlight>
                  <a:srgbClr val="C0C0C0"/>
                </a:highlight>
              </a:rPr>
              <a:t>Toto: titi 123</a:t>
            </a:r>
          </a:p>
          <a:p>
            <a:r>
              <a:rPr lang="fr-FR" dirty="0">
                <a:highlight>
                  <a:srgbClr val="C0C0C0"/>
                </a:highlight>
              </a:rPr>
              <a:t>Titi: 345</a:t>
            </a:r>
          </a:p>
          <a:p>
            <a:r>
              <a:rPr lang="fr-FR" dirty="0">
                <a:highlight>
                  <a:srgbClr val="C0C0C0"/>
                </a:highlight>
              </a:rPr>
              <a:t>Content-</a:t>
            </a:r>
            <a:r>
              <a:rPr lang="fr-FR" dirty="0" err="1">
                <a:highlight>
                  <a:srgbClr val="C0C0C0"/>
                </a:highlight>
              </a:rPr>
              <a:t>Length</a:t>
            </a:r>
            <a:r>
              <a:rPr lang="fr-FR" dirty="0">
                <a:highlight>
                  <a:srgbClr val="C0C0C0"/>
                </a:highlight>
              </a:rPr>
              <a:t>: 34</a:t>
            </a:r>
          </a:p>
          <a:p>
            <a:r>
              <a:rPr lang="fr-FR" dirty="0">
                <a:highlight>
                  <a:srgbClr val="C0C0C0"/>
                </a:highlight>
              </a:rPr>
              <a:t>Content-Type: </a:t>
            </a:r>
            <a:r>
              <a:rPr lang="fr-FR" dirty="0" err="1">
                <a:highlight>
                  <a:srgbClr val="C0C0C0"/>
                </a:highlight>
              </a:rPr>
              <a:t>text</a:t>
            </a:r>
            <a:r>
              <a:rPr lang="fr-FR" dirty="0">
                <a:highlight>
                  <a:srgbClr val="C0C0C0"/>
                </a:highlight>
              </a:rPr>
              <a:t>/plain</a:t>
            </a:r>
          </a:p>
          <a:p>
            <a:endParaRPr lang="fr-FR" dirty="0"/>
          </a:p>
          <a:p>
            <a:r>
              <a:rPr lang="fr-FR" dirty="0">
                <a:highlight>
                  <a:srgbClr val="00FFFF"/>
                </a:highlight>
              </a:rPr>
              <a:t>asdfasdfasdfasdfasd34543@#$</a:t>
            </a:r>
          </a:p>
        </p:txBody>
      </p:sp>
    </p:spTree>
    <p:extLst>
      <p:ext uri="{BB962C8B-B14F-4D97-AF65-F5344CB8AC3E}">
        <p14:creationId xmlns:p14="http://schemas.microsoft.com/office/powerpoint/2010/main" val="257684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29AE1-0E8E-4997-9CD5-D6589D9A3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FF84D-034D-465E-8DBB-79A6C19D8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init</a:t>
            </a:r>
          </a:p>
          <a:p>
            <a:r>
              <a:rPr lang="fr-FR" dirty="0" err="1"/>
              <a:t>npm</a:t>
            </a:r>
            <a:r>
              <a:rPr lang="fr-FR" dirty="0"/>
              <a:t> init</a:t>
            </a:r>
          </a:p>
          <a:p>
            <a:r>
              <a:rPr lang="fr-FR" dirty="0" err="1"/>
              <a:t>npm</a:t>
            </a:r>
            <a:r>
              <a:rPr lang="fr-FR" dirty="0"/>
              <a:t> i &lt;module&gt; [-D|--</a:t>
            </a:r>
            <a:r>
              <a:rPr lang="fr-FR" dirty="0" err="1"/>
              <a:t>save</a:t>
            </a:r>
            <a:r>
              <a:rPr lang="fr-FR" dirty="0"/>
              <a:t>-dev] : installation locale</a:t>
            </a:r>
          </a:p>
          <a:p>
            <a:r>
              <a:rPr lang="fr-FR" dirty="0" err="1"/>
              <a:t>node</a:t>
            </a:r>
            <a:r>
              <a:rPr lang="fr-FR" dirty="0"/>
              <a:t> &lt;script.js&gt;</a:t>
            </a:r>
          </a:p>
          <a:p>
            <a:r>
              <a:rPr lang="fr-FR" dirty="0" err="1"/>
              <a:t>npx</a:t>
            </a:r>
            <a:r>
              <a:rPr lang="fr-FR" dirty="0"/>
              <a:t> </a:t>
            </a:r>
            <a:r>
              <a:rPr lang="fr-FR" dirty="0" err="1"/>
              <a:t>nodemon</a:t>
            </a:r>
            <a:endParaRPr lang="fr-FR" dirty="0"/>
          </a:p>
          <a:p>
            <a:r>
              <a:rPr lang="fr-FR" dirty="0" err="1"/>
              <a:t>npx</a:t>
            </a:r>
            <a:r>
              <a:rPr lang="fr-FR" dirty="0"/>
              <a:t> </a:t>
            </a:r>
            <a:r>
              <a:rPr lang="fr-FR" dirty="0" err="1"/>
              <a:t>tsc</a:t>
            </a:r>
            <a:r>
              <a:rPr lang="fr-FR" dirty="0"/>
              <a:t> &lt;</a:t>
            </a:r>
            <a:r>
              <a:rPr lang="fr-FR" dirty="0" err="1"/>
              <a:t>script.ts</a:t>
            </a:r>
            <a:r>
              <a:rPr lang="fr-FR" dirty="0"/>
              <a:t>&gt;</a:t>
            </a:r>
          </a:p>
          <a:p>
            <a:r>
              <a:rPr lang="fr-FR" dirty="0" err="1"/>
              <a:t>npm</a:t>
            </a:r>
            <a:r>
              <a:rPr lang="fr-FR" dirty="0"/>
              <a:t> i </a:t>
            </a:r>
            <a:r>
              <a:rPr lang="fr-FR" dirty="0" err="1"/>
              <a:t>rimraf</a:t>
            </a:r>
            <a:r>
              <a:rPr lang="fr-FR" dirty="0"/>
              <a:t> –g : installation globale.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824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1F749-6253-49A0-A4E1-653AB760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Histoire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BCFB8E-8431-46E8-9863-AFAB4137CFEA}"/>
              </a:ext>
            </a:extLst>
          </p:cNvPr>
          <p:cNvCxnSpPr/>
          <p:nvPr/>
        </p:nvCxnSpPr>
        <p:spPr>
          <a:xfrm>
            <a:off x="354106" y="2850776"/>
            <a:ext cx="115824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306AB1-38D2-4D56-B739-9F8141683BF2}"/>
              </a:ext>
            </a:extLst>
          </p:cNvPr>
          <p:cNvCxnSpPr/>
          <p:nvPr/>
        </p:nvCxnSpPr>
        <p:spPr>
          <a:xfrm>
            <a:off x="533400" y="2595282"/>
            <a:ext cx="0" cy="4796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FB0436-DC24-42A8-8A1B-735ED14371DA}"/>
              </a:ext>
            </a:extLst>
          </p:cNvPr>
          <p:cNvSpPr txBox="1"/>
          <p:nvPr/>
        </p:nvSpPr>
        <p:spPr>
          <a:xfrm>
            <a:off x="188259" y="3074894"/>
            <a:ext cx="109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Javascript</a:t>
            </a:r>
          </a:p>
          <a:p>
            <a:r>
              <a:rPr lang="fr-FR" dirty="0"/>
              <a:t>Netscape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40B481-FB45-481D-B53B-4AD5482658B8}"/>
              </a:ext>
            </a:extLst>
          </p:cNvPr>
          <p:cNvCxnSpPr/>
          <p:nvPr/>
        </p:nvCxnSpPr>
        <p:spPr>
          <a:xfrm>
            <a:off x="1801906" y="2447365"/>
            <a:ext cx="0" cy="7978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6EE7648-2999-44BE-A09B-4EE371126D71}"/>
              </a:ext>
            </a:extLst>
          </p:cNvPr>
          <p:cNvSpPr txBox="1"/>
          <p:nvPr/>
        </p:nvSpPr>
        <p:spPr>
          <a:xfrm>
            <a:off x="1434353" y="3289611"/>
            <a:ext cx="1556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 err="1"/>
              <a:t>ECMAScript</a:t>
            </a:r>
            <a:r>
              <a:rPr lang="fr-FR" dirty="0"/>
              <a:t> v1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D0698A-696D-4D02-AE2F-72A380AEE4CF}"/>
              </a:ext>
            </a:extLst>
          </p:cNvPr>
          <p:cNvCxnSpPr/>
          <p:nvPr/>
        </p:nvCxnSpPr>
        <p:spPr>
          <a:xfrm>
            <a:off x="2631141" y="2447365"/>
            <a:ext cx="0" cy="59615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438FC4-B57D-4161-99C7-AEE7EE0B8ABC}"/>
              </a:ext>
            </a:extLst>
          </p:cNvPr>
          <p:cNvSpPr txBox="1"/>
          <p:nvPr/>
        </p:nvSpPr>
        <p:spPr>
          <a:xfrm>
            <a:off x="2436213" y="3007660"/>
            <a:ext cx="70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 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AEC01D-3D69-4273-ACC3-CB23F969B7F3}"/>
              </a:ext>
            </a:extLst>
          </p:cNvPr>
          <p:cNvCxnSpPr/>
          <p:nvPr/>
        </p:nvCxnSpPr>
        <p:spPr>
          <a:xfrm>
            <a:off x="3455894" y="2447365"/>
            <a:ext cx="0" cy="14388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72BBE8-ED20-436D-A74D-DEE80BEB6811}"/>
              </a:ext>
            </a:extLst>
          </p:cNvPr>
          <p:cNvSpPr txBox="1"/>
          <p:nvPr/>
        </p:nvSpPr>
        <p:spPr>
          <a:xfrm>
            <a:off x="3177988" y="393774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E6BA6D-212D-4D71-92B0-41516FEE6D3F}"/>
              </a:ext>
            </a:extLst>
          </p:cNvPr>
          <p:cNvCxnSpPr/>
          <p:nvPr/>
        </p:nvCxnSpPr>
        <p:spPr>
          <a:xfrm>
            <a:off x="6983505" y="2492625"/>
            <a:ext cx="0" cy="75259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186FC7B-F458-4565-BF97-9A0B6D4E1B74}"/>
              </a:ext>
            </a:extLst>
          </p:cNvPr>
          <p:cNvSpPr txBox="1"/>
          <p:nvPr/>
        </p:nvSpPr>
        <p:spPr>
          <a:xfrm>
            <a:off x="6709137" y="327796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5B141E1-9DB5-4980-AF13-5783717E36C9}"/>
              </a:ext>
            </a:extLst>
          </p:cNvPr>
          <p:cNvCxnSpPr/>
          <p:nvPr/>
        </p:nvCxnSpPr>
        <p:spPr>
          <a:xfrm>
            <a:off x="3688976" y="2595282"/>
            <a:ext cx="3186953" cy="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44E9633-A66E-4E1E-8BED-DCD2DAB4B1B8}"/>
              </a:ext>
            </a:extLst>
          </p:cNvPr>
          <p:cNvSpPr txBox="1"/>
          <p:nvPr/>
        </p:nvSpPr>
        <p:spPr>
          <a:xfrm>
            <a:off x="4155141" y="2117703"/>
            <a:ext cx="126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Microsoft…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61256A-0A8A-497B-A7C7-5E2DECF2D4A9}"/>
              </a:ext>
            </a:extLst>
          </p:cNvPr>
          <p:cNvCxnSpPr/>
          <p:nvPr/>
        </p:nvCxnSpPr>
        <p:spPr>
          <a:xfrm>
            <a:off x="6243918" y="1972235"/>
            <a:ext cx="0" cy="228867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DFC2DA-15D1-4466-A7DB-3EB77944D22D}"/>
              </a:ext>
            </a:extLst>
          </p:cNvPr>
          <p:cNvSpPr txBox="1"/>
          <p:nvPr/>
        </p:nvSpPr>
        <p:spPr>
          <a:xfrm>
            <a:off x="5947983" y="4249269"/>
            <a:ext cx="927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2008</a:t>
            </a:r>
          </a:p>
          <a:p>
            <a:r>
              <a:rPr lang="fr-FR" dirty="0"/>
              <a:t>Chrome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496DAA-09F1-4E61-B57A-4EC4E457E197}"/>
              </a:ext>
            </a:extLst>
          </p:cNvPr>
          <p:cNvCxnSpPr/>
          <p:nvPr/>
        </p:nvCxnSpPr>
        <p:spPr>
          <a:xfrm>
            <a:off x="8798859" y="2384612"/>
            <a:ext cx="0" cy="12165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D12F7A-88BA-4AE2-B353-5E0DE48EEEBE}"/>
              </a:ext>
            </a:extLst>
          </p:cNvPr>
          <p:cNvSpPr txBox="1"/>
          <p:nvPr/>
        </p:nvSpPr>
        <p:spPr>
          <a:xfrm>
            <a:off x="8520953" y="3601134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  <a:p>
            <a:r>
              <a:rPr lang="fr-FR" dirty="0"/>
              <a:t>ES2015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7A3A563-9009-4CC9-820D-2C51809B8F78}"/>
              </a:ext>
            </a:extLst>
          </p:cNvPr>
          <p:cNvCxnSpPr/>
          <p:nvPr/>
        </p:nvCxnSpPr>
        <p:spPr>
          <a:xfrm>
            <a:off x="7611035" y="1931894"/>
            <a:ext cx="0" cy="29637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8EBDAE9-F23E-465F-A0B9-239F2413DBED}"/>
              </a:ext>
            </a:extLst>
          </p:cNvPr>
          <p:cNvSpPr txBox="1"/>
          <p:nvPr/>
        </p:nvSpPr>
        <p:spPr>
          <a:xfrm>
            <a:off x="7191550" y="4947613"/>
            <a:ext cx="1420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 err="1"/>
              <a:t>Typescript</a:t>
            </a:r>
            <a:r>
              <a:rPr lang="fr-FR" dirty="0"/>
              <a:t> v1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30A9721-2091-4D06-B18E-29F95966A307}"/>
              </a:ext>
            </a:extLst>
          </p:cNvPr>
          <p:cNvCxnSpPr/>
          <p:nvPr/>
        </p:nvCxnSpPr>
        <p:spPr>
          <a:xfrm>
            <a:off x="9296400" y="2384612"/>
            <a:ext cx="0" cy="12165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F832130-2C88-4E7A-B6E4-48FDDEF6E4B6}"/>
              </a:ext>
            </a:extLst>
          </p:cNvPr>
          <p:cNvSpPr txBox="1"/>
          <p:nvPr/>
        </p:nvSpPr>
        <p:spPr>
          <a:xfrm>
            <a:off x="9311859" y="3545559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2016</a:t>
            </a:r>
          </a:p>
          <a:p>
            <a:r>
              <a:rPr lang="fr-FR" dirty="0"/>
              <a:t>ES7</a:t>
            </a:r>
          </a:p>
          <a:p>
            <a:r>
              <a:rPr lang="fr-FR" dirty="0"/>
              <a:t>ES2016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52BBF47-80D5-48AC-A93D-0675373C3289}"/>
              </a:ext>
            </a:extLst>
          </p:cNvPr>
          <p:cNvCxnSpPr/>
          <p:nvPr/>
        </p:nvCxnSpPr>
        <p:spPr>
          <a:xfrm>
            <a:off x="11264153" y="2532529"/>
            <a:ext cx="0" cy="7454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EF46E42-CEAD-4224-ACA6-21084594B8D4}"/>
              </a:ext>
            </a:extLst>
          </p:cNvPr>
          <p:cNvSpPr txBox="1"/>
          <p:nvPr/>
        </p:nvSpPr>
        <p:spPr>
          <a:xfrm>
            <a:off x="10971272" y="3291664"/>
            <a:ext cx="868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2021</a:t>
            </a:r>
          </a:p>
          <a:p>
            <a:r>
              <a:rPr lang="fr-FR" dirty="0"/>
              <a:t>ES2021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43C91D-D3A6-4116-A363-FBE81369A634}"/>
              </a:ext>
            </a:extLst>
          </p:cNvPr>
          <p:cNvSpPr txBox="1"/>
          <p:nvPr/>
        </p:nvSpPr>
        <p:spPr>
          <a:xfrm>
            <a:off x="10869706" y="4836459"/>
            <a:ext cx="83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ESNext</a:t>
            </a:r>
            <a:endParaRPr lang="fr-FR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F75A5B6-2D19-40BE-A8D9-26F6B1755A3E}"/>
              </a:ext>
            </a:extLst>
          </p:cNvPr>
          <p:cNvCxnSpPr/>
          <p:nvPr/>
        </p:nvCxnSpPr>
        <p:spPr>
          <a:xfrm>
            <a:off x="6490447" y="1434353"/>
            <a:ext cx="0" cy="397136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B38CC98-D7BC-466B-8E43-826C32A26230}"/>
              </a:ext>
            </a:extLst>
          </p:cNvPr>
          <p:cNvSpPr txBox="1"/>
          <p:nvPr/>
        </p:nvSpPr>
        <p:spPr>
          <a:xfrm>
            <a:off x="6145306" y="5451441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 err="1"/>
              <a:t>NodeJS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2039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8006-7279-4A8A-B43E-C9DBE13F4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require</a:t>
            </a:r>
            <a:r>
              <a:rPr lang="fr-FR" dirty="0"/>
              <a:t> vs 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013AB-DE25-41B8-A465-F4311E79C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preferer</a:t>
            </a:r>
            <a:r>
              <a:rPr lang="fr-FR" dirty="0"/>
              <a:t> import par rapport a </a:t>
            </a:r>
            <a:r>
              <a:rPr lang="fr-FR" dirty="0" err="1"/>
              <a:t>require</a:t>
            </a:r>
            <a:endParaRPr lang="fr-FR" dirty="0"/>
          </a:p>
          <a:p>
            <a:r>
              <a:rPr lang="fr-FR" dirty="0" err="1"/>
              <a:t>require</a:t>
            </a:r>
            <a:r>
              <a:rPr lang="fr-FR" dirty="0"/>
              <a:t> est un appel bloquant : interdit.</a:t>
            </a:r>
          </a:p>
        </p:txBody>
      </p:sp>
    </p:spTree>
    <p:extLst>
      <p:ext uri="{BB962C8B-B14F-4D97-AF65-F5344CB8AC3E}">
        <p14:creationId xmlns:p14="http://schemas.microsoft.com/office/powerpoint/2010/main" val="73381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02DA3-2E8E-47A1-B40E-0B5224A6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 bloquant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4CDA54-FAAF-4C4A-8E7E-E5F0ABC27C36}"/>
              </a:ext>
            </a:extLst>
          </p:cNvPr>
          <p:cNvCxnSpPr/>
          <p:nvPr/>
        </p:nvCxnSpPr>
        <p:spPr>
          <a:xfrm>
            <a:off x="394447" y="2810435"/>
            <a:ext cx="1144344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B6C9A3-A548-47BC-8593-3C076A1675F7}"/>
              </a:ext>
            </a:extLst>
          </p:cNvPr>
          <p:cNvCxnSpPr>
            <a:cxnSpLocks/>
          </p:cNvCxnSpPr>
          <p:nvPr/>
        </p:nvCxnSpPr>
        <p:spPr>
          <a:xfrm>
            <a:off x="717176" y="2061882"/>
            <a:ext cx="0" cy="15912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8B4A16A-A95D-4938-AADF-6FEE2ADE7B11}"/>
              </a:ext>
            </a:extLst>
          </p:cNvPr>
          <p:cNvSpPr/>
          <p:nvPr/>
        </p:nvSpPr>
        <p:spPr>
          <a:xfrm>
            <a:off x="757518" y="2456329"/>
            <a:ext cx="116539" cy="699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E38B28-D453-4B15-A137-031E0D5B786E}"/>
              </a:ext>
            </a:extLst>
          </p:cNvPr>
          <p:cNvSpPr txBox="1"/>
          <p:nvPr/>
        </p:nvSpPr>
        <p:spPr>
          <a:xfrm>
            <a:off x="394447" y="169068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click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C98572-5FC2-48DA-A852-6153584E9404}"/>
              </a:ext>
            </a:extLst>
          </p:cNvPr>
          <p:cNvCxnSpPr/>
          <p:nvPr/>
        </p:nvCxnSpPr>
        <p:spPr>
          <a:xfrm>
            <a:off x="4724400" y="2227729"/>
            <a:ext cx="0" cy="11578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FC69E00-CA27-4A13-942C-E62091B93BF2}"/>
              </a:ext>
            </a:extLst>
          </p:cNvPr>
          <p:cNvSpPr txBox="1"/>
          <p:nvPr/>
        </p:nvSpPr>
        <p:spPr>
          <a:xfrm>
            <a:off x="4191241" y="175171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whatever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F0D49D-52F6-4DDB-898D-121056C637B9}"/>
              </a:ext>
            </a:extLst>
          </p:cNvPr>
          <p:cNvSpPr/>
          <p:nvPr/>
        </p:nvSpPr>
        <p:spPr>
          <a:xfrm>
            <a:off x="4766982" y="2460439"/>
            <a:ext cx="138158" cy="699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8EADFC-A8F4-4464-BC3F-3E1DDA63BFE8}"/>
              </a:ext>
            </a:extLst>
          </p:cNvPr>
          <p:cNvCxnSpPr/>
          <p:nvPr/>
        </p:nvCxnSpPr>
        <p:spPr>
          <a:xfrm>
            <a:off x="2944906" y="2060020"/>
            <a:ext cx="0" cy="16079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35093F-A8BE-4459-8EAA-4F56A803CC07}"/>
              </a:ext>
            </a:extLst>
          </p:cNvPr>
          <p:cNvSpPr txBox="1"/>
          <p:nvPr/>
        </p:nvSpPr>
        <p:spPr>
          <a:xfrm>
            <a:off x="2662518" y="1690688"/>
            <a:ext cx="123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mouseover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5D1FCA-C1FD-473C-BBF3-F1E35D676718}"/>
              </a:ext>
            </a:extLst>
          </p:cNvPr>
          <p:cNvSpPr/>
          <p:nvPr/>
        </p:nvSpPr>
        <p:spPr>
          <a:xfrm>
            <a:off x="2951154" y="2456328"/>
            <a:ext cx="173045" cy="699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169948-C050-4398-B3C0-778D9D7FD0DC}"/>
              </a:ext>
            </a:extLst>
          </p:cNvPr>
          <p:cNvSpPr/>
          <p:nvPr/>
        </p:nvSpPr>
        <p:spPr>
          <a:xfrm>
            <a:off x="4661647" y="4736959"/>
            <a:ext cx="3231760" cy="1520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2D8F6B-1982-4026-8B4F-E02E269D49B0}"/>
              </a:ext>
            </a:extLst>
          </p:cNvPr>
          <p:cNvSpPr/>
          <p:nvPr/>
        </p:nvSpPr>
        <p:spPr>
          <a:xfrm>
            <a:off x="5114365" y="5181600"/>
            <a:ext cx="815788" cy="6320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CPU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0A662D-F6C2-400D-82B1-B93FA75714F7}"/>
              </a:ext>
            </a:extLst>
          </p:cNvPr>
          <p:cNvSpPr/>
          <p:nvPr/>
        </p:nvSpPr>
        <p:spPr>
          <a:xfrm>
            <a:off x="6956612" y="4872318"/>
            <a:ext cx="349623" cy="12774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RAM</a:t>
            </a: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2C32256F-42A4-4675-BF2D-BCE335D6F7D1}"/>
              </a:ext>
            </a:extLst>
          </p:cNvPr>
          <p:cNvSpPr/>
          <p:nvPr/>
        </p:nvSpPr>
        <p:spPr>
          <a:xfrm>
            <a:off x="8460443" y="4943899"/>
            <a:ext cx="2281514" cy="836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F371170-FB91-4435-BF4F-CB6B7BE2DA1F}"/>
              </a:ext>
            </a:extLst>
          </p:cNvPr>
          <p:cNvCxnSpPr>
            <a:stCxn id="21" idx="0"/>
            <a:endCxn id="23" idx="1"/>
          </p:cNvCxnSpPr>
          <p:nvPr/>
        </p:nvCxnSpPr>
        <p:spPr>
          <a:xfrm rot="5400000" flipH="1" flipV="1">
            <a:off x="7442879" y="3023280"/>
            <a:ext cx="237701" cy="4078941"/>
          </a:xfrm>
          <a:prstGeom prst="bentConnector3">
            <a:avLst>
              <a:gd name="adj1" fmla="val 441313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Top Corners One Rounded and One Snipped 28">
            <a:extLst>
              <a:ext uri="{FF2B5EF4-FFF2-40B4-BE49-F238E27FC236}">
                <a16:creationId xmlns:a16="http://schemas.microsoft.com/office/drawing/2014/main" id="{63603229-C787-45F3-97C0-7F16D1551CE9}"/>
              </a:ext>
            </a:extLst>
          </p:cNvPr>
          <p:cNvSpPr/>
          <p:nvPr/>
        </p:nvSpPr>
        <p:spPr>
          <a:xfrm>
            <a:off x="2577353" y="5062750"/>
            <a:ext cx="1517258" cy="699221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Carte réseau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0E6A999-5517-43E8-9E13-A1BE15B495D3}"/>
              </a:ext>
            </a:extLst>
          </p:cNvPr>
          <p:cNvCxnSpPr>
            <a:stCxn id="21" idx="0"/>
            <a:endCxn id="29" idx="3"/>
          </p:cNvCxnSpPr>
          <p:nvPr/>
        </p:nvCxnSpPr>
        <p:spPr>
          <a:xfrm rot="16200000" flipV="1">
            <a:off x="4369696" y="4029036"/>
            <a:ext cx="118850" cy="2186277"/>
          </a:xfrm>
          <a:prstGeom prst="bentConnector3">
            <a:avLst>
              <a:gd name="adj1" fmla="val 677028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5A95F38-9DA1-4595-86B6-F6482D1F3731}"/>
              </a:ext>
            </a:extLst>
          </p:cNvPr>
          <p:cNvSpPr txBox="1"/>
          <p:nvPr/>
        </p:nvSpPr>
        <p:spPr>
          <a:xfrm>
            <a:off x="7023847" y="1308847"/>
            <a:ext cx="152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fonction &gt;1ms</a:t>
            </a:r>
          </a:p>
        </p:txBody>
      </p:sp>
    </p:spTree>
    <p:extLst>
      <p:ext uri="{BB962C8B-B14F-4D97-AF65-F5344CB8AC3E}">
        <p14:creationId xmlns:p14="http://schemas.microsoft.com/office/powerpoint/2010/main" val="158536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EF3A2-2E15-4ACE-90B0-F5DCDECBA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 asynchrone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11A420F-576F-4D29-B657-5E14E3AD807F}"/>
              </a:ext>
            </a:extLst>
          </p:cNvPr>
          <p:cNvCxnSpPr>
            <a:cxnSpLocks/>
          </p:cNvCxnSpPr>
          <p:nvPr/>
        </p:nvCxnSpPr>
        <p:spPr>
          <a:xfrm>
            <a:off x="318248" y="2111188"/>
            <a:ext cx="1144792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EC475E-01F9-4283-A2FF-B291880135B9}"/>
              </a:ext>
            </a:extLst>
          </p:cNvPr>
          <p:cNvCxnSpPr/>
          <p:nvPr/>
        </p:nvCxnSpPr>
        <p:spPr>
          <a:xfrm>
            <a:off x="1080247" y="1824318"/>
            <a:ext cx="0" cy="6768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C7D7E2C-0FF6-45A0-A5DD-96AD81873F63}"/>
              </a:ext>
            </a:extLst>
          </p:cNvPr>
          <p:cNvSpPr/>
          <p:nvPr/>
        </p:nvSpPr>
        <p:spPr>
          <a:xfrm>
            <a:off x="1116109" y="1945341"/>
            <a:ext cx="4710951" cy="40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OCCUPE !!!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3233EF-64E5-49C4-8AF8-CA7FC1BB5BC3}"/>
              </a:ext>
            </a:extLst>
          </p:cNvPr>
          <p:cNvCxnSpPr/>
          <p:nvPr/>
        </p:nvCxnSpPr>
        <p:spPr>
          <a:xfrm>
            <a:off x="5827059" y="1752600"/>
            <a:ext cx="0" cy="8740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0A6252-3E1C-4D85-9649-389F6A9CA090}"/>
              </a:ext>
            </a:extLst>
          </p:cNvPr>
          <p:cNvCxnSpPr/>
          <p:nvPr/>
        </p:nvCxnSpPr>
        <p:spPr>
          <a:xfrm>
            <a:off x="1134035" y="2543735"/>
            <a:ext cx="0" cy="4415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7DB4A1-25A0-4250-8D0B-A8259DA0BBFD}"/>
              </a:ext>
            </a:extLst>
          </p:cNvPr>
          <p:cNvCxnSpPr>
            <a:cxnSpLocks/>
          </p:cNvCxnSpPr>
          <p:nvPr/>
        </p:nvCxnSpPr>
        <p:spPr>
          <a:xfrm flipV="1">
            <a:off x="318248" y="3107111"/>
            <a:ext cx="11447927" cy="529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3B2DE8B-4FF0-4BD8-9CC3-B7B2027FDECC}"/>
              </a:ext>
            </a:extLst>
          </p:cNvPr>
          <p:cNvSpPr/>
          <p:nvPr/>
        </p:nvSpPr>
        <p:spPr>
          <a:xfrm>
            <a:off x="1134035" y="2985247"/>
            <a:ext cx="4576483" cy="28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CB076AC-18F6-410F-B9BE-8759A66786BB}"/>
              </a:ext>
            </a:extLst>
          </p:cNvPr>
          <p:cNvCxnSpPr/>
          <p:nvPr/>
        </p:nvCxnSpPr>
        <p:spPr>
          <a:xfrm flipV="1">
            <a:off x="5710518" y="2460812"/>
            <a:ext cx="76200" cy="5244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B5FBED-8A7D-467E-A05A-A984B8D0D59B}"/>
              </a:ext>
            </a:extLst>
          </p:cNvPr>
          <p:cNvCxnSpPr>
            <a:cxnSpLocks/>
          </p:cNvCxnSpPr>
          <p:nvPr/>
        </p:nvCxnSpPr>
        <p:spPr>
          <a:xfrm>
            <a:off x="318248" y="5042647"/>
            <a:ext cx="1144792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7D566BA-76A6-47CE-B08C-6B4F3A4C20B5}"/>
              </a:ext>
            </a:extLst>
          </p:cNvPr>
          <p:cNvCxnSpPr>
            <a:cxnSpLocks/>
          </p:cNvCxnSpPr>
          <p:nvPr/>
        </p:nvCxnSpPr>
        <p:spPr>
          <a:xfrm>
            <a:off x="1080247" y="4755777"/>
            <a:ext cx="0" cy="6768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9745853-6CC7-4B59-804F-C4C5EB467C7A}"/>
              </a:ext>
            </a:extLst>
          </p:cNvPr>
          <p:cNvSpPr/>
          <p:nvPr/>
        </p:nvSpPr>
        <p:spPr>
          <a:xfrm>
            <a:off x="1116110" y="4876800"/>
            <a:ext cx="147914" cy="40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88F836A-4145-4F74-BCA7-9F604A76DCF9}"/>
              </a:ext>
            </a:extLst>
          </p:cNvPr>
          <p:cNvCxnSpPr>
            <a:cxnSpLocks/>
          </p:cNvCxnSpPr>
          <p:nvPr/>
        </p:nvCxnSpPr>
        <p:spPr>
          <a:xfrm>
            <a:off x="5827059" y="4684059"/>
            <a:ext cx="0" cy="8740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A28CE19-67F0-4448-92E7-E1F0A7A13621}"/>
              </a:ext>
            </a:extLst>
          </p:cNvPr>
          <p:cNvCxnSpPr>
            <a:cxnSpLocks/>
          </p:cNvCxnSpPr>
          <p:nvPr/>
        </p:nvCxnSpPr>
        <p:spPr>
          <a:xfrm>
            <a:off x="1134035" y="5475194"/>
            <a:ext cx="0" cy="4415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A9493E-1F5E-47DA-B34F-FABF973C74DB}"/>
              </a:ext>
            </a:extLst>
          </p:cNvPr>
          <p:cNvCxnSpPr>
            <a:cxnSpLocks/>
          </p:cNvCxnSpPr>
          <p:nvPr/>
        </p:nvCxnSpPr>
        <p:spPr>
          <a:xfrm flipV="1">
            <a:off x="318248" y="6038570"/>
            <a:ext cx="11447927" cy="529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45B2F03-C00F-4039-A133-8AC6A2A35075}"/>
              </a:ext>
            </a:extLst>
          </p:cNvPr>
          <p:cNvSpPr/>
          <p:nvPr/>
        </p:nvSpPr>
        <p:spPr>
          <a:xfrm>
            <a:off x="1134035" y="5916706"/>
            <a:ext cx="4576483" cy="28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FC0B23-0E59-4DEB-90D1-C475A279CBBC}"/>
              </a:ext>
            </a:extLst>
          </p:cNvPr>
          <p:cNvCxnSpPr>
            <a:cxnSpLocks/>
          </p:cNvCxnSpPr>
          <p:nvPr/>
        </p:nvCxnSpPr>
        <p:spPr>
          <a:xfrm flipV="1">
            <a:off x="5710518" y="5392271"/>
            <a:ext cx="76200" cy="5244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0F77F2D-7D3D-4D62-8DF5-64D39FF13374}"/>
              </a:ext>
            </a:extLst>
          </p:cNvPr>
          <p:cNvSpPr/>
          <p:nvPr/>
        </p:nvSpPr>
        <p:spPr>
          <a:xfrm>
            <a:off x="5885331" y="4876800"/>
            <a:ext cx="147914" cy="40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A56044B-5197-4B1A-920E-A23F5B010DCB}"/>
              </a:ext>
            </a:extLst>
          </p:cNvPr>
          <p:cNvCxnSpPr/>
          <p:nvPr/>
        </p:nvCxnSpPr>
        <p:spPr>
          <a:xfrm>
            <a:off x="1349188" y="4773286"/>
            <a:ext cx="4361330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E30E286-1F22-496C-81B2-4BF812057C91}"/>
              </a:ext>
            </a:extLst>
          </p:cNvPr>
          <p:cNvSpPr txBox="1"/>
          <p:nvPr/>
        </p:nvSpPr>
        <p:spPr>
          <a:xfrm>
            <a:off x="3088341" y="4418753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LIBRE !!!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25B4019-76CE-4C4C-A35A-CDF68C161319}"/>
              </a:ext>
            </a:extLst>
          </p:cNvPr>
          <p:cNvCxnSpPr/>
          <p:nvPr/>
        </p:nvCxnSpPr>
        <p:spPr>
          <a:xfrm>
            <a:off x="2380129" y="4418753"/>
            <a:ext cx="0" cy="10564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C6210C0-26A5-4008-A855-27B2685908EF}"/>
              </a:ext>
            </a:extLst>
          </p:cNvPr>
          <p:cNvSpPr/>
          <p:nvPr/>
        </p:nvSpPr>
        <p:spPr>
          <a:xfrm>
            <a:off x="2447365" y="4908176"/>
            <a:ext cx="147888" cy="34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050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Microsoft Office PowerPoint</Application>
  <PresentationFormat>Widescreen</PresentationFormat>
  <Paragraphs>172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Webographie</vt:lpstr>
      <vt:lpstr>VSCode plugin</vt:lpstr>
      <vt:lpstr>Protocole HTTP</vt:lpstr>
      <vt:lpstr>Commandes</vt:lpstr>
      <vt:lpstr>Histoire</vt:lpstr>
      <vt:lpstr>require vs import</vt:lpstr>
      <vt:lpstr>appel bloquant</vt:lpstr>
      <vt:lpstr>appel asynchrone</vt:lpstr>
      <vt:lpstr>Artefacts</vt:lpstr>
      <vt:lpstr>PowerPoint Presentation</vt:lpstr>
      <vt:lpstr>PowerPoint Presentation</vt:lpstr>
      <vt:lpstr>Component</vt:lpstr>
      <vt:lpstr>cycle de vie</vt:lpstr>
      <vt:lpstr>Observables</vt:lpstr>
      <vt:lpstr>Exemple : http.get</vt:lpstr>
      <vt:lpstr>CORS</vt:lpstr>
      <vt:lpstr>eviter le CORS</vt:lpstr>
      <vt:lpstr>NgRx (Redux)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Jean-Louis P. GUÉNÉGO</dc:creator>
  <cp:lastModifiedBy>Jean-Louis P. GUÉNÉGO</cp:lastModifiedBy>
  <cp:revision>44</cp:revision>
  <dcterms:created xsi:type="dcterms:W3CDTF">2021-06-14T07:44:23Z</dcterms:created>
  <dcterms:modified xsi:type="dcterms:W3CDTF">2021-06-15T15:17:50Z</dcterms:modified>
</cp:coreProperties>
</file>