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20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6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48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2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9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76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81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75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81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793-9E4A-4A70-8DE5-F7A0F68F9947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6FCA-1B7B-4E0B-A4D6-4D0C0C6E4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14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Notes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43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observable</a:t>
            </a:r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08472" y="2247441"/>
            <a:ext cx="11479576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83046" y="3602516"/>
            <a:ext cx="4358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const obs = new Observable(() =&gt; {})</a:t>
            </a:r>
          </a:p>
          <a:p>
            <a:endParaRPr lang="fr-FR"/>
          </a:p>
          <a:p>
            <a:r>
              <a:rPr lang="fr-FR" smtClean="0"/>
              <a:t>const subscription = obs.subscribe(observer)</a:t>
            </a:r>
          </a:p>
          <a:p>
            <a:r>
              <a:rPr lang="fr-FR" smtClean="0"/>
              <a:t>subscription.unsubscribe()</a:t>
            </a:r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683046" y="1972019"/>
            <a:ext cx="0" cy="6389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872868" y="1878376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415928" y="1894901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558928" y="1894901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6995711" y="1690688"/>
            <a:ext cx="11017" cy="14160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961002" y="272116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442206" y="270699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605977" y="273742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473986" y="3158687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complete</a:t>
            </a:r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9518" y="5388960"/>
            <a:ext cx="11479576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04092" y="5113538"/>
            <a:ext cx="0" cy="6389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793914" y="5019895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336974" y="5036420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479974" y="5036420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882048" y="586268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363252" y="584851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527023" y="587894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8075364" y="5019895"/>
            <a:ext cx="418641" cy="8286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7943161" y="5036420"/>
            <a:ext cx="561861" cy="8262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943161" y="590477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error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4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observable</a:t>
            </a:r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08472" y="2247441"/>
            <a:ext cx="11479576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83046" y="1972019"/>
            <a:ext cx="0" cy="6389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872868" y="1878376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415928" y="1894901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558928" y="1894901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961002" y="272116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442206" y="270699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605977" y="273742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08472" y="3835581"/>
            <a:ext cx="11479576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3046" y="3560159"/>
            <a:ext cx="0" cy="6389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872868" y="3466516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415928" y="3483041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558928" y="3483041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961002" y="430930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442206" y="42951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605977" y="432556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next</a:t>
            </a:r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8177728" y="3444482"/>
            <a:ext cx="561861" cy="8262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8022115" y="4351397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interrupt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7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264404" y="1048313"/>
            <a:ext cx="11479576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>
            <a:off x="649995" y="286439"/>
            <a:ext cx="35118" cy="17847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302964" y="695773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0</a:t>
            </a:r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816117" y="675449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1</a:t>
            </a:r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290485" y="695773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2</a:t>
            </a: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5190320" y="429469"/>
            <a:ext cx="58297" cy="1197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4738169" y="675449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3</a:t>
            </a:r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64404" y="3082446"/>
            <a:ext cx="11479576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649995" y="2320572"/>
            <a:ext cx="35118" cy="17847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1816117" y="2709582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0</a:t>
            </a:r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290485" y="2729906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4738169" y="2709582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2</a:t>
            </a:r>
          </a:p>
        </p:txBody>
      </p:sp>
      <p:sp>
        <p:nvSpPr>
          <p:cNvPr id="25" name="Ellipse 24"/>
          <p:cNvSpPr/>
          <p:nvPr/>
        </p:nvSpPr>
        <p:spPr>
          <a:xfrm>
            <a:off x="6099327" y="2751940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3</a:t>
            </a:r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944429" y="3560502"/>
            <a:ext cx="15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interval(1000)</a:t>
            </a:r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85450" y="5341246"/>
            <a:ext cx="11479576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71041" y="4579372"/>
            <a:ext cx="35118" cy="17847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1737163" y="4968382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0</a:t>
            </a:r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211531" y="4988706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1</a:t>
            </a:r>
          </a:p>
        </p:txBody>
      </p:sp>
      <p:sp>
        <p:nvSpPr>
          <p:cNvPr id="31" name="Ellipse 30"/>
          <p:cNvSpPr/>
          <p:nvPr/>
        </p:nvSpPr>
        <p:spPr>
          <a:xfrm>
            <a:off x="4659215" y="4968382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2</a:t>
            </a:r>
          </a:p>
        </p:txBody>
      </p:sp>
      <p:sp>
        <p:nvSpPr>
          <p:cNvPr id="32" name="Ellipse 31"/>
          <p:cNvSpPr/>
          <p:nvPr/>
        </p:nvSpPr>
        <p:spPr>
          <a:xfrm>
            <a:off x="6020373" y="5010740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3</a:t>
            </a:r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918073" y="5940488"/>
            <a:ext cx="332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interval(1000).pipe(startWith(-1))</a:t>
            </a:r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259127" y="4999723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-1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218500" y="1099752"/>
            <a:ext cx="11479576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>
            <a:off x="604091" y="337878"/>
            <a:ext cx="35118" cy="17847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770213" y="726888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1</a:t>
            </a:r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244581" y="747212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2</a:t>
            </a:r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692265" y="726888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3</a:t>
            </a:r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053423" y="769246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4</a:t>
            </a: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51123" y="1698994"/>
            <a:ext cx="487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interval(1000).pipe(startWith(-1), map(x =&gt; x + 1))</a:t>
            </a:r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92177" y="758229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0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18500" y="3141069"/>
            <a:ext cx="11479576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604091" y="2379195"/>
            <a:ext cx="35118" cy="17847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770213" y="2768205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1</a:t>
            </a:r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244581" y="2788529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2</a:t>
            </a:r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692265" y="2768205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3</a:t>
            </a:r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951123" y="3740311"/>
            <a:ext cx="563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interval(1000).pipe(startWith(-1), map(x =&gt; x + 1), take(4))</a:t>
            </a:r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92177" y="2799546"/>
            <a:ext cx="694063" cy="705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0</a:t>
            </a:r>
          </a:p>
        </p:txBody>
      </p:sp>
      <p:cxnSp>
        <p:nvCxnSpPr>
          <p:cNvPr id="21" name="Connecteur droit 20"/>
          <p:cNvCxnSpPr/>
          <p:nvPr/>
        </p:nvCxnSpPr>
        <p:spPr>
          <a:xfrm flipH="1">
            <a:off x="5100809" y="2478795"/>
            <a:ext cx="33051" cy="12615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5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programmation asynchrone</a:t>
            </a:r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85590" y="2225407"/>
            <a:ext cx="11545677" cy="11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36434" y="1690688"/>
            <a:ext cx="0" cy="11296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23562" y="1690688"/>
            <a:ext cx="0" cy="11296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628482" y="1660592"/>
            <a:ext cx="0" cy="11296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36433" y="1927952"/>
            <a:ext cx="176271" cy="572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628481" y="1938968"/>
            <a:ext cx="196471" cy="572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85590" y="3776949"/>
            <a:ext cx="11545677" cy="11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024569" y="2644048"/>
            <a:ext cx="88135" cy="11329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12704" y="3547431"/>
            <a:ext cx="5431315" cy="52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466901" y="2511845"/>
            <a:ext cx="161580" cy="1035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9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4444" y="2291644"/>
            <a:ext cx="1885245" cy="1467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22711" y="728132"/>
            <a:ext cx="1885245" cy="1467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ng serve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170311" y="316089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http://localhost:4200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48890" y="4312354"/>
            <a:ext cx="1885245" cy="1467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back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48890" y="3860800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http://localhost:3000</a:t>
            </a:r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449689" y="1174044"/>
            <a:ext cx="2873022" cy="1365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4" idx="3"/>
          </p:cNvCxnSpPr>
          <p:nvPr/>
        </p:nvCxnSpPr>
        <p:spPr>
          <a:xfrm flipH="1">
            <a:off x="2449689" y="1670756"/>
            <a:ext cx="2873022" cy="1354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449689" y="3318933"/>
            <a:ext cx="3499201" cy="1365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2449689" y="3635022"/>
            <a:ext cx="3499201" cy="16707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48178" y="3318933"/>
            <a:ext cx="1083733" cy="9111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68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4444" y="2291644"/>
            <a:ext cx="1885245" cy="1467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22711" y="728132"/>
            <a:ext cx="1885245" cy="1467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ng serve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170311" y="316089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http://localhost:4200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48890" y="4312354"/>
            <a:ext cx="1885245" cy="1467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back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48890" y="3860800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http://localhost:3000</a:t>
            </a:r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449689" y="1174044"/>
            <a:ext cx="2873022" cy="1365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4" idx="3"/>
          </p:cNvCxnSpPr>
          <p:nvPr/>
        </p:nvCxnSpPr>
        <p:spPr>
          <a:xfrm flipH="1">
            <a:off x="2449689" y="1670756"/>
            <a:ext cx="2873022" cy="1354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449689" y="2032000"/>
            <a:ext cx="2873022" cy="128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449690" y="2195688"/>
            <a:ext cx="3160888" cy="14393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48178" y="3318933"/>
            <a:ext cx="1083733" cy="9111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CORS</a:t>
            </a:r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084711" y="2195688"/>
            <a:ext cx="180622" cy="2034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6389511" y="2195688"/>
            <a:ext cx="259645" cy="2034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6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deployer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 console</a:t>
            </a:r>
          </a:p>
          <a:p>
            <a:r>
              <a:rPr lang="fr-FR" smtClean="0"/>
              <a:t>url rewriting</a:t>
            </a:r>
          </a:p>
          <a:p>
            <a:r>
              <a:rPr lang="fr-FR" smtClean="0"/>
              <a:t>not found / redirect home</a:t>
            </a:r>
          </a:p>
          <a:p>
            <a:r>
              <a:rPr lang="fr-FR" smtClean="0"/>
              <a:t>no localhost or domain hardcoded</a:t>
            </a:r>
          </a:p>
          <a:p>
            <a:r>
              <a:rPr lang="fr-FR" smtClean="0"/>
              <a:t>lazy loading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26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Vscode</a:t>
            </a:r>
            <a:r>
              <a:rPr lang="fr-FR" smtClean="0"/>
              <a:t> extensions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r>
              <a:rPr lang="fr-FR" dirty="0" smtClean="0"/>
              <a:t> (</a:t>
            </a:r>
            <a:r>
              <a:rPr lang="fr-FR" dirty="0" err="1" smtClean="0"/>
              <a:t>ES6</a:t>
            </a:r>
            <a:r>
              <a:rPr lang="fr-FR" dirty="0" smtClean="0"/>
              <a:t>) code </a:t>
            </a:r>
            <a:r>
              <a:rPr lang="fr-FR" dirty="0" err="1" smtClean="0"/>
              <a:t>snippets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endParaRPr lang="fr-FR" dirty="0" smtClean="0"/>
          </a:p>
          <a:p>
            <a:r>
              <a:rPr lang="fr-FR" smtClean="0"/>
              <a:t>Prettier</a:t>
            </a:r>
          </a:p>
          <a:p>
            <a:r>
              <a:rPr lang="fr-FR" smtClean="0"/>
              <a:t>Git Graph</a:t>
            </a:r>
          </a:p>
          <a:p>
            <a:r>
              <a:rPr lang="fr-FR" smtClean="0"/>
              <a:t>Thunder Client</a:t>
            </a:r>
          </a:p>
          <a:p>
            <a:r>
              <a:rPr lang="fr-FR" smtClean="0"/>
              <a:t>String Template Converter</a:t>
            </a:r>
          </a:p>
          <a:p>
            <a:r>
              <a:rPr lang="fr-FR" smtClean="0"/>
              <a:t>Angular Language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81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err="1" smtClean="0"/>
              <a:t>init</a:t>
            </a:r>
            <a:r>
              <a:rPr lang="fr-FR" smtClean="0"/>
              <a:t> -y</a:t>
            </a:r>
          </a:p>
          <a:p>
            <a:r>
              <a:rPr lang="fr-FR" smtClean="0"/>
              <a:t>npm i express</a:t>
            </a:r>
          </a:p>
          <a:p>
            <a:r>
              <a:rPr lang="fr-FR" smtClean="0"/>
              <a:t>npm ci</a:t>
            </a:r>
          </a:p>
          <a:p>
            <a:r>
              <a:rPr lang="fr-FR" smtClean="0"/>
              <a:t>npm i</a:t>
            </a:r>
          </a:p>
          <a:p>
            <a:r>
              <a:rPr lang="fr-FR" smtClean="0"/>
              <a:t>npm i nodemon -D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7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8593157" y="1905918"/>
            <a:ext cx="3095739" cy="70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javascript</a:t>
            </a:r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86439" y="2203373"/>
            <a:ext cx="116888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07624" y="2005070"/>
            <a:ext cx="0" cy="4627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017" y="2518798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1995</a:t>
            </a:r>
          </a:p>
          <a:p>
            <a:r>
              <a:rPr lang="fr-FR" smtClean="0"/>
              <a:t>Javascript</a:t>
            </a:r>
          </a:p>
          <a:p>
            <a:r>
              <a:rPr lang="fr-FR" smtClean="0"/>
              <a:t>Netscape</a:t>
            </a: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388125" y="2005070"/>
            <a:ext cx="11017" cy="4627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05932" y="2467778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1997</a:t>
            </a:r>
          </a:p>
          <a:p>
            <a:r>
              <a:rPr lang="fr-FR" smtClean="0"/>
              <a:t>ECMAScript</a:t>
            </a:r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2049137" y="2005070"/>
            <a:ext cx="11017" cy="3525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780087" y="138077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1998</a:t>
            </a:r>
          </a:p>
          <a:p>
            <a:r>
              <a:rPr lang="fr-FR" smtClean="0"/>
              <a:t>ES2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2644048" y="2005070"/>
            <a:ext cx="0" cy="5126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343963" y="248470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1999</a:t>
            </a:r>
          </a:p>
          <a:p>
            <a:r>
              <a:rPr lang="fr-FR" smtClean="0"/>
              <a:t>ES3</a:t>
            </a:r>
          </a:p>
        </p:txBody>
      </p:sp>
      <p:cxnSp>
        <p:nvCxnSpPr>
          <p:cNvPr id="21" name="Connecteur droit 20"/>
          <p:cNvCxnSpPr/>
          <p:nvPr/>
        </p:nvCxnSpPr>
        <p:spPr>
          <a:xfrm>
            <a:off x="6130887" y="2005070"/>
            <a:ext cx="0" cy="5126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894024" y="261099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2009</a:t>
            </a:r>
          </a:p>
          <a:p>
            <a:r>
              <a:rPr lang="fr-FR" smtClean="0"/>
              <a:t>ES5</a:t>
            </a:r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693186" y="1795749"/>
            <a:ext cx="11016" cy="9951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366814" y="276156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2007</a:t>
            </a:r>
          </a:p>
          <a:p>
            <a:r>
              <a:rPr lang="fr-FR" smtClean="0"/>
              <a:t>v8</a:t>
            </a:r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8582140" y="1905918"/>
            <a:ext cx="11017" cy="7050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8280439" y="260732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2015</a:t>
            </a:r>
          </a:p>
          <a:p>
            <a:r>
              <a:rPr lang="fr-FR" smtClean="0"/>
              <a:t>ES6</a:t>
            </a:r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9298236" y="2980463"/>
            <a:ext cx="868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ES2015</a:t>
            </a:r>
          </a:p>
          <a:p>
            <a:r>
              <a:rPr lang="fr-FR" smtClean="0"/>
              <a:t>ES2016</a:t>
            </a:r>
          </a:p>
          <a:p>
            <a:r>
              <a:rPr lang="fr-FR" smtClean="0"/>
              <a:t>...</a:t>
            </a:r>
          </a:p>
          <a:p>
            <a:r>
              <a:rPr lang="fr-FR" smtClean="0"/>
              <a:t>ES2024</a:t>
            </a:r>
          </a:p>
          <a:p>
            <a:r>
              <a:rPr lang="fr-FR" smtClean="0"/>
              <a:t>ESNext</a:t>
            </a:r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5894024" y="1498294"/>
            <a:ext cx="0" cy="2324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264811" y="3911775"/>
            <a:ext cx="1662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2009</a:t>
            </a:r>
          </a:p>
          <a:p>
            <a:r>
              <a:rPr lang="fr-FR" smtClean="0"/>
              <a:t>NodeJS</a:t>
            </a:r>
          </a:p>
          <a:p>
            <a:r>
              <a:rPr lang="fr-FR" smtClean="0"/>
              <a:t>require/</a:t>
            </a:r>
          </a:p>
          <a:p>
            <a:r>
              <a:rPr lang="fr-FR" smtClean="0"/>
              <a:t>module.exports</a:t>
            </a:r>
            <a:endParaRPr lang="fr-FR"/>
          </a:p>
        </p:txBody>
      </p:sp>
      <p:cxnSp>
        <p:nvCxnSpPr>
          <p:cNvPr id="35" name="Connecteur droit 34"/>
          <p:cNvCxnSpPr/>
          <p:nvPr/>
        </p:nvCxnSpPr>
        <p:spPr>
          <a:xfrm>
            <a:off x="7105880" y="1380772"/>
            <a:ext cx="11016" cy="23383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768492" y="3693416"/>
            <a:ext cx="16779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2012</a:t>
            </a:r>
          </a:p>
          <a:p>
            <a:r>
              <a:rPr lang="fr-FR" smtClean="0"/>
              <a:t>Typescript</a:t>
            </a:r>
          </a:p>
          <a:p>
            <a:endParaRPr lang="fr-FR"/>
          </a:p>
          <a:p>
            <a:r>
              <a:rPr lang="fr-FR" smtClean="0"/>
              <a:t>const/let</a:t>
            </a:r>
          </a:p>
          <a:p>
            <a:r>
              <a:rPr lang="fr-FR" smtClean="0"/>
              <a:t>class, extends</a:t>
            </a:r>
          </a:p>
          <a:p>
            <a:r>
              <a:rPr lang="fr-FR" smtClean="0"/>
              <a:t>import/export</a:t>
            </a:r>
          </a:p>
          <a:p>
            <a:endParaRPr lang="fr-FR"/>
          </a:p>
          <a:p>
            <a:r>
              <a:rPr lang="fr-FR" smtClean="0"/>
              <a:t>Typage explicite</a:t>
            </a:r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8119431" y="3253657"/>
            <a:ext cx="330506" cy="13169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38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HTTP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74554" y="793214"/>
            <a:ext cx="1377109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569287" y="793214"/>
            <a:ext cx="1377109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server</a:t>
            </a:r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351663" y="1027906"/>
            <a:ext cx="42176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4351663" y="1916935"/>
            <a:ext cx="4217624" cy="44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35557" y="550843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HTTP Request</a:t>
            </a: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537015" y="1547603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HTTP Response</a:t>
            </a:r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38200" y="2875402"/>
            <a:ext cx="39109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POST /toto/titi?xxx?&amp;&amp;&amp;&amp;/.:\ HTTP/2.0</a:t>
            </a:r>
          </a:p>
          <a:p>
            <a:r>
              <a:rPr lang="fr-FR" smtClean="0"/>
              <a:t>azerazerazerz: sdfgsdfg: dfdfgdfg</a:t>
            </a:r>
          </a:p>
          <a:p>
            <a:r>
              <a:rPr lang="fr-FR" smtClean="0"/>
              <a:t>rrrr: jkjkjk jkjkj</a:t>
            </a:r>
          </a:p>
          <a:p>
            <a:r>
              <a:rPr lang="fr-FR" smtClean="0"/>
              <a:t>Content-Length: 12</a:t>
            </a:r>
          </a:p>
          <a:p>
            <a:endParaRPr lang="fr-FR"/>
          </a:p>
          <a:p>
            <a:r>
              <a:rPr lang="fr-FR" smtClean="0"/>
              <a:t>123412341234</a:t>
            </a:r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904123" y="2875402"/>
            <a:ext cx="3080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HTTP/1.1 201 Created</a:t>
            </a:r>
          </a:p>
          <a:p>
            <a:r>
              <a:rPr lang="fr-FR" smtClean="0"/>
              <a:t>Content-Length: 2</a:t>
            </a:r>
          </a:p>
          <a:p>
            <a:r>
              <a:rPr lang="fr-FR" smtClean="0"/>
              <a:t>Content-Type: application/json</a:t>
            </a:r>
          </a:p>
          <a:p>
            <a:endParaRPr lang="fr-FR"/>
          </a:p>
          <a:p>
            <a:r>
              <a:rPr lang="fr-FR" smtClean="0"/>
              <a:t>{}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54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composant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73601" y="1690688"/>
            <a:ext cx="1569155" cy="92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Composant</a:t>
            </a:r>
            <a:endParaRPr lang="fr-FR"/>
          </a:p>
        </p:txBody>
      </p:sp>
      <p:cxnSp>
        <p:nvCxnSpPr>
          <p:cNvPr id="6" name="Connecteur droit avec flèche 5"/>
          <p:cNvCxnSpPr>
            <a:stCxn id="4" idx="1"/>
          </p:cNvCxnSpPr>
          <p:nvPr/>
        </p:nvCxnSpPr>
        <p:spPr>
          <a:xfrm flipH="1">
            <a:off x="3285067" y="2153533"/>
            <a:ext cx="1388534" cy="15266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40000" y="3680178"/>
            <a:ext cx="1670756" cy="74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visuel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393244" y="468488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HTML + CSS</a:t>
            </a:r>
            <a:endParaRPr lang="fr-FR"/>
          </a:p>
        </p:txBody>
      </p:sp>
      <p:cxnSp>
        <p:nvCxnSpPr>
          <p:cNvPr id="10" name="Connecteur droit avec flèche 9"/>
          <p:cNvCxnSpPr>
            <a:stCxn id="4" idx="2"/>
          </p:cNvCxnSpPr>
          <p:nvPr/>
        </p:nvCxnSpPr>
        <p:spPr>
          <a:xfrm flipH="1">
            <a:off x="5458178" y="2616377"/>
            <a:ext cx="1" cy="10638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65511" y="3680178"/>
            <a:ext cx="1659467" cy="74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intelligent</a:t>
            </a:r>
            <a:endParaRPr lang="fr-FR"/>
          </a:p>
        </p:txBody>
      </p:sp>
      <p:cxnSp>
        <p:nvCxnSpPr>
          <p:cNvPr id="13" name="Connecteur droit avec flèche 12"/>
          <p:cNvCxnSpPr>
            <a:stCxn id="4" idx="3"/>
          </p:cNvCxnSpPr>
          <p:nvPr/>
        </p:nvCxnSpPr>
        <p:spPr>
          <a:xfrm>
            <a:off x="6242756" y="2153533"/>
            <a:ext cx="1828800" cy="15266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57156" y="3680178"/>
            <a:ext cx="2065866" cy="74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Communicatif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14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artefacts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composant @Component</a:t>
            </a:r>
          </a:p>
          <a:p>
            <a:r>
              <a:rPr lang="fr-FR" smtClean="0"/>
              <a:t>directive @Directive</a:t>
            </a:r>
          </a:p>
          <a:p>
            <a:r>
              <a:rPr lang="fr-FR" smtClean="0"/>
              <a:t>module @NgModule</a:t>
            </a:r>
          </a:p>
          <a:p>
            <a:r>
              <a:rPr lang="fr-FR" smtClean="0"/>
              <a:t>pipe @Pipe</a:t>
            </a:r>
          </a:p>
          <a:p>
            <a:r>
              <a:rPr lang="fr-FR" smtClean="0"/>
              <a:t>service @Injectable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72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0400" y="316088"/>
            <a:ext cx="1636888" cy="92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App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91066" y="1817510"/>
            <a:ext cx="1636888" cy="92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Header</a:t>
            </a: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91066" y="3019776"/>
            <a:ext cx="1636888" cy="92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Body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91066" y="4222042"/>
            <a:ext cx="1636888" cy="92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Footer</a:t>
            </a: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8667" y="1117600"/>
            <a:ext cx="2348089" cy="4684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43531" y="1117600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layout</a:t>
            </a:r>
            <a:endParaRPr lang="fr-FR"/>
          </a:p>
        </p:txBody>
      </p:sp>
      <p:cxnSp>
        <p:nvCxnSpPr>
          <p:cNvPr id="12" name="Connecteur droit avec flèche 11"/>
          <p:cNvCxnSpPr>
            <a:endCxn id="4" idx="1"/>
          </p:cNvCxnSpPr>
          <p:nvPr/>
        </p:nvCxnSpPr>
        <p:spPr>
          <a:xfrm flipV="1">
            <a:off x="2686756" y="778933"/>
            <a:ext cx="1783644" cy="52333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77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ng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npx ng g m layout</a:t>
            </a:r>
          </a:p>
          <a:p>
            <a:r>
              <a:rPr lang="fr-FR" smtClean="0"/>
              <a:t>npx ng g c layout/header --standalone false --export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129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287</Words>
  <Application>Microsoft Office PowerPoint</Application>
  <PresentationFormat>Grand écran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Notes</vt:lpstr>
      <vt:lpstr>Vscode extensions</vt:lpstr>
      <vt:lpstr>npm</vt:lpstr>
      <vt:lpstr>javascript</vt:lpstr>
      <vt:lpstr>HTTP</vt:lpstr>
      <vt:lpstr>composant</vt:lpstr>
      <vt:lpstr>artefacts</vt:lpstr>
      <vt:lpstr>Présentation PowerPoint</vt:lpstr>
      <vt:lpstr>ng</vt:lpstr>
      <vt:lpstr>observable</vt:lpstr>
      <vt:lpstr>observable</vt:lpstr>
      <vt:lpstr>Présentation PowerPoint</vt:lpstr>
      <vt:lpstr>Présentation PowerPoint</vt:lpstr>
      <vt:lpstr>programmation asynchrone</vt:lpstr>
      <vt:lpstr>Présentation PowerPoint</vt:lpstr>
      <vt:lpstr>Présentation PowerPoint</vt:lpstr>
      <vt:lpstr>deployer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orsys</dc:creator>
  <cp:lastModifiedBy>orsys</cp:lastModifiedBy>
  <cp:revision>34</cp:revision>
  <dcterms:created xsi:type="dcterms:W3CDTF">2024-03-11T10:17:00Z</dcterms:created>
  <dcterms:modified xsi:type="dcterms:W3CDTF">2024-03-14T16:04:54Z</dcterms:modified>
</cp:coreProperties>
</file>