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35B2067-345E-430B-91DC-5AE96298B9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8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4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8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02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03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1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7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8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43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29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EBBD-B2EC-4B96-9D18-3ED46E6DD89E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74C5-4982-4CA8-B1E7-BF800A77C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2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lguenego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notes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21224" y="493776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079492" y="1490472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11" idx="0"/>
            <a:endCxn id="10" idx="2"/>
          </p:cNvCxnSpPr>
          <p:nvPr/>
        </p:nvCxnSpPr>
        <p:spPr>
          <a:xfrm flipV="1">
            <a:off x="5669280" y="960120"/>
            <a:ext cx="0" cy="53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02880" y="898398"/>
            <a:ext cx="142341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812024" y="168402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4" idx="1"/>
            <a:endCxn id="10" idx="3"/>
          </p:cNvCxnSpPr>
          <p:nvPr/>
        </p:nvCxnSpPr>
        <p:spPr>
          <a:xfrm flipH="1">
            <a:off x="6117336" y="401574"/>
            <a:ext cx="1694688" cy="3253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3" idx="1"/>
            <a:endCxn id="10" idx="3"/>
          </p:cNvCxnSpPr>
          <p:nvPr/>
        </p:nvCxnSpPr>
        <p:spPr>
          <a:xfrm flipH="1" flipV="1">
            <a:off x="6117336" y="726948"/>
            <a:ext cx="1685544" cy="40462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7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artefacts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@</a:t>
            </a:r>
            <a:r>
              <a:rPr lang="fr-FR" dirty="0" err="1" smtClean="0"/>
              <a:t>NgModule</a:t>
            </a:r>
            <a:endParaRPr lang="fr-FR" dirty="0" smtClean="0"/>
          </a:p>
          <a:p>
            <a:r>
              <a:rPr lang="fr-FR" dirty="0" smtClean="0"/>
              <a:t>Component @Component</a:t>
            </a:r>
          </a:p>
          <a:p>
            <a:r>
              <a:rPr lang="fr-FR" dirty="0" smtClean="0"/>
              <a:t>Directive @Directive</a:t>
            </a:r>
          </a:p>
          <a:p>
            <a:r>
              <a:rPr lang="fr-FR" dirty="0" smtClean="0"/>
              <a:t>Pipe @Pipe</a:t>
            </a:r>
          </a:p>
          <a:p>
            <a:r>
              <a:rPr lang="fr-FR" dirty="0" smtClean="0"/>
              <a:t>Service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2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224" y="493776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079492" y="1490472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669280" y="960120"/>
            <a:ext cx="0" cy="53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7752" y="1293876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555748" y="216408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555748" y="281940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587752" y="347472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6" idx="0"/>
            <a:endCxn id="2" idx="2"/>
          </p:cNvCxnSpPr>
          <p:nvPr/>
        </p:nvCxnSpPr>
        <p:spPr>
          <a:xfrm flipH="1" flipV="1">
            <a:off x="3145536" y="1778508"/>
            <a:ext cx="70866" cy="385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2" idx="2"/>
          </p:cNvCxnSpPr>
          <p:nvPr/>
        </p:nvCxnSpPr>
        <p:spPr>
          <a:xfrm flipV="1">
            <a:off x="2749249" y="1778508"/>
            <a:ext cx="396287" cy="1125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7"/>
            <a:endCxn id="2" idx="2"/>
          </p:cNvCxnSpPr>
          <p:nvPr/>
        </p:nvCxnSpPr>
        <p:spPr>
          <a:xfrm flipH="1" flipV="1">
            <a:off x="3145536" y="1778508"/>
            <a:ext cx="570023" cy="17805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2" idx="3"/>
            <a:endCxn id="4" idx="1"/>
          </p:cNvCxnSpPr>
          <p:nvPr/>
        </p:nvCxnSpPr>
        <p:spPr>
          <a:xfrm flipV="1">
            <a:off x="3703320" y="726948"/>
            <a:ext cx="1517904" cy="8092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02880" y="898398"/>
            <a:ext cx="142341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812024" y="168402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8" idx="1"/>
            <a:endCxn id="4" idx="3"/>
          </p:cNvCxnSpPr>
          <p:nvPr/>
        </p:nvCxnSpPr>
        <p:spPr>
          <a:xfrm flipH="1">
            <a:off x="6117336" y="401574"/>
            <a:ext cx="1694688" cy="3253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1"/>
            <a:endCxn id="4" idx="3"/>
          </p:cNvCxnSpPr>
          <p:nvPr/>
        </p:nvCxnSpPr>
        <p:spPr>
          <a:xfrm flipH="1" flipV="1">
            <a:off x="6117336" y="726948"/>
            <a:ext cx="1685544" cy="40462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0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224" y="493776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079492" y="1490472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669280" y="960120"/>
            <a:ext cx="0" cy="53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7752" y="1293876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555748" y="216408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555748" y="281940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587752" y="347472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6" idx="0"/>
            <a:endCxn id="2" idx="2"/>
          </p:cNvCxnSpPr>
          <p:nvPr/>
        </p:nvCxnSpPr>
        <p:spPr>
          <a:xfrm flipH="1" flipV="1">
            <a:off x="3145536" y="1778508"/>
            <a:ext cx="70866" cy="385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2" idx="2"/>
          </p:cNvCxnSpPr>
          <p:nvPr/>
        </p:nvCxnSpPr>
        <p:spPr>
          <a:xfrm flipV="1">
            <a:off x="2749249" y="1778508"/>
            <a:ext cx="396287" cy="1125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7"/>
            <a:endCxn id="2" idx="2"/>
          </p:cNvCxnSpPr>
          <p:nvPr/>
        </p:nvCxnSpPr>
        <p:spPr>
          <a:xfrm flipH="1" flipV="1">
            <a:off x="3145536" y="1778508"/>
            <a:ext cx="570023" cy="17805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2" idx="3"/>
            <a:endCxn id="4" idx="1"/>
          </p:cNvCxnSpPr>
          <p:nvPr/>
        </p:nvCxnSpPr>
        <p:spPr>
          <a:xfrm flipV="1">
            <a:off x="3703320" y="726948"/>
            <a:ext cx="1517904" cy="8092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02880" y="898398"/>
            <a:ext cx="142341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812024" y="168402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8" idx="1"/>
            <a:endCxn id="4" idx="3"/>
          </p:cNvCxnSpPr>
          <p:nvPr/>
        </p:nvCxnSpPr>
        <p:spPr>
          <a:xfrm flipH="1">
            <a:off x="6117336" y="401574"/>
            <a:ext cx="1694688" cy="3253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1"/>
            <a:endCxn id="4" idx="3"/>
          </p:cNvCxnSpPr>
          <p:nvPr/>
        </p:nvCxnSpPr>
        <p:spPr>
          <a:xfrm flipH="1" flipV="1">
            <a:off x="6117336" y="726948"/>
            <a:ext cx="1685544" cy="40462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370320" y="3762756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6370320" y="3107436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21" idx="0"/>
            <a:endCxn id="4" idx="2"/>
          </p:cNvCxnSpPr>
          <p:nvPr/>
        </p:nvCxnSpPr>
        <p:spPr>
          <a:xfrm flipH="1" flipV="1">
            <a:off x="5669280" y="960120"/>
            <a:ext cx="1290828" cy="2147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9" idx="1"/>
            <a:endCxn id="4" idx="2"/>
          </p:cNvCxnSpPr>
          <p:nvPr/>
        </p:nvCxnSpPr>
        <p:spPr>
          <a:xfrm flipH="1" flipV="1">
            <a:off x="5669280" y="960120"/>
            <a:ext cx="873785" cy="2887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618038" y="2299464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244105" y="3488980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step1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15577" y="314488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step2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770888" y="2903764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step3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22504" y="1725440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step4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7" idx="3"/>
          </p:cNvCxnSpPr>
          <p:nvPr/>
        </p:nvCxnSpPr>
        <p:spPr>
          <a:xfrm>
            <a:off x="1179576" y="1971294"/>
            <a:ext cx="1395937" cy="328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2"/>
            <a:endCxn id="9" idx="2"/>
          </p:cNvCxnSpPr>
          <p:nvPr/>
        </p:nvCxnSpPr>
        <p:spPr>
          <a:xfrm>
            <a:off x="701040" y="2217148"/>
            <a:ext cx="1886712" cy="1545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64336" y="401574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2" idx="1"/>
          </p:cNvCxnSpPr>
          <p:nvPr/>
        </p:nvCxnSpPr>
        <p:spPr>
          <a:xfrm>
            <a:off x="1722120" y="886206"/>
            <a:ext cx="865632" cy="64998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18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961120" y="2403620"/>
            <a:ext cx="3136392" cy="4125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221224" y="493776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079492" y="1490472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669280" y="960120"/>
            <a:ext cx="0" cy="53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7752" y="1293876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555748" y="216408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555748" y="281940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587752" y="3474720"/>
            <a:ext cx="1321308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6" idx="0"/>
            <a:endCxn id="2" idx="2"/>
          </p:cNvCxnSpPr>
          <p:nvPr/>
        </p:nvCxnSpPr>
        <p:spPr>
          <a:xfrm flipH="1" flipV="1">
            <a:off x="3145536" y="1778508"/>
            <a:ext cx="70866" cy="385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  <a:endCxn id="2" idx="2"/>
          </p:cNvCxnSpPr>
          <p:nvPr/>
        </p:nvCxnSpPr>
        <p:spPr>
          <a:xfrm flipV="1">
            <a:off x="2749249" y="1778508"/>
            <a:ext cx="396287" cy="1125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7"/>
            <a:endCxn id="2" idx="2"/>
          </p:cNvCxnSpPr>
          <p:nvPr/>
        </p:nvCxnSpPr>
        <p:spPr>
          <a:xfrm flipH="1" flipV="1">
            <a:off x="3145536" y="1778508"/>
            <a:ext cx="570023" cy="17805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2" idx="3"/>
            <a:endCxn id="4" idx="1"/>
          </p:cNvCxnSpPr>
          <p:nvPr/>
        </p:nvCxnSpPr>
        <p:spPr>
          <a:xfrm flipV="1">
            <a:off x="3703320" y="726948"/>
            <a:ext cx="1517904" cy="80924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02880" y="898398"/>
            <a:ext cx="1423416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812024" y="168402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8" idx="1"/>
            <a:endCxn id="4" idx="3"/>
          </p:cNvCxnSpPr>
          <p:nvPr/>
        </p:nvCxnSpPr>
        <p:spPr>
          <a:xfrm flipH="1">
            <a:off x="6117336" y="401574"/>
            <a:ext cx="1694688" cy="32537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1"/>
            <a:endCxn id="4" idx="3"/>
          </p:cNvCxnSpPr>
          <p:nvPr/>
        </p:nvCxnSpPr>
        <p:spPr>
          <a:xfrm flipH="1" flipV="1">
            <a:off x="6117336" y="726948"/>
            <a:ext cx="1685544" cy="40462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370320" y="3762756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6370320" y="3107436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21" idx="0"/>
            <a:endCxn id="4" idx="2"/>
          </p:cNvCxnSpPr>
          <p:nvPr/>
        </p:nvCxnSpPr>
        <p:spPr>
          <a:xfrm flipH="1" flipV="1">
            <a:off x="5669280" y="960120"/>
            <a:ext cx="1290828" cy="2147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9" idx="1"/>
            <a:endCxn id="4" idx="2"/>
          </p:cNvCxnSpPr>
          <p:nvPr/>
        </p:nvCxnSpPr>
        <p:spPr>
          <a:xfrm flipH="1" flipV="1">
            <a:off x="5669280" y="960120"/>
            <a:ext cx="873785" cy="2887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618038" y="2299464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244105" y="3488980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step1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15577" y="314488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step2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770888" y="2903764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step3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22504" y="1725440"/>
            <a:ext cx="957072" cy="491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step4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7" idx="3"/>
          </p:cNvCxnSpPr>
          <p:nvPr/>
        </p:nvCxnSpPr>
        <p:spPr>
          <a:xfrm>
            <a:off x="1179576" y="1971294"/>
            <a:ext cx="1395937" cy="328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2"/>
            <a:endCxn id="9" idx="2"/>
          </p:cNvCxnSpPr>
          <p:nvPr/>
        </p:nvCxnSpPr>
        <p:spPr>
          <a:xfrm>
            <a:off x="701040" y="2217148"/>
            <a:ext cx="1886712" cy="1545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64336" y="401574"/>
            <a:ext cx="111556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Router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2" idx="1"/>
          </p:cNvCxnSpPr>
          <p:nvPr/>
        </p:nvCxnSpPr>
        <p:spPr>
          <a:xfrm>
            <a:off x="1722120" y="886206"/>
            <a:ext cx="865632" cy="64998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9544354" y="5387340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9544354" y="4732020"/>
            <a:ext cx="1179576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9827818" y="3847120"/>
            <a:ext cx="89611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33" idx="0"/>
            <a:endCxn id="35" idx="2"/>
          </p:cNvCxnSpPr>
          <p:nvPr/>
        </p:nvCxnSpPr>
        <p:spPr>
          <a:xfrm flipV="1">
            <a:off x="10134142" y="4313464"/>
            <a:ext cx="141732" cy="418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0" idx="7"/>
            <a:endCxn id="35" idx="2"/>
          </p:cNvCxnSpPr>
          <p:nvPr/>
        </p:nvCxnSpPr>
        <p:spPr>
          <a:xfrm flipH="1" flipV="1">
            <a:off x="10275874" y="4313464"/>
            <a:ext cx="275311" cy="1158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551185" y="2962220"/>
            <a:ext cx="1414272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39" name="Connecteur droit avec flèche 38"/>
          <p:cNvCxnSpPr>
            <a:stCxn id="37" idx="1"/>
            <a:endCxn id="35" idx="0"/>
          </p:cNvCxnSpPr>
          <p:nvPr/>
        </p:nvCxnSpPr>
        <p:spPr>
          <a:xfrm flipH="1">
            <a:off x="10275874" y="3195392"/>
            <a:ext cx="275311" cy="6517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5" idx="1"/>
            <a:endCxn id="18" idx="2"/>
          </p:cNvCxnSpPr>
          <p:nvPr/>
        </p:nvCxnSpPr>
        <p:spPr>
          <a:xfrm flipH="1" flipV="1">
            <a:off x="8519160" y="634746"/>
            <a:ext cx="1308658" cy="3445546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4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logiciels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IDE : </a:t>
            </a:r>
            <a:r>
              <a:rPr lang="fr-FR" b="1" err="1" smtClean="0"/>
              <a:t>Vscode</a:t>
            </a:r>
            <a:r>
              <a:rPr lang="fr-FR" smtClean="0"/>
              <a:t>, </a:t>
            </a:r>
            <a:r>
              <a:rPr lang="fr-FR" err="1" smtClean="0"/>
              <a:t>jetbrains</a:t>
            </a:r>
            <a:r>
              <a:rPr lang="fr-FR" smtClean="0"/>
              <a:t> (</a:t>
            </a:r>
            <a:r>
              <a:rPr lang="fr-FR" err="1" smtClean="0"/>
              <a:t>webstorm</a:t>
            </a:r>
            <a:r>
              <a:rPr lang="fr-FR" smtClean="0"/>
              <a:t>, </a:t>
            </a:r>
            <a:r>
              <a:rPr lang="fr-FR" err="1" smtClean="0"/>
              <a:t>phpstorm</a:t>
            </a:r>
            <a:r>
              <a:rPr lang="fr-FR" smtClean="0"/>
              <a:t>, etc.)</a:t>
            </a:r>
          </a:p>
          <a:p>
            <a:r>
              <a:rPr lang="fr-FR" smtClean="0"/>
              <a:t>Browser: </a:t>
            </a:r>
            <a:r>
              <a:rPr lang="fr-FR" b="1" smtClean="0"/>
              <a:t>Google Chrome</a:t>
            </a:r>
            <a:r>
              <a:rPr lang="fr-FR" smtClean="0"/>
              <a:t>, Microsoft </a:t>
            </a:r>
            <a:r>
              <a:rPr lang="fr-FR" err="1" smtClean="0"/>
              <a:t>Edge</a:t>
            </a:r>
            <a:r>
              <a:rPr lang="fr-FR" smtClean="0"/>
              <a:t>, Safari, Firefox</a:t>
            </a:r>
          </a:p>
          <a:p>
            <a:r>
              <a:rPr lang="fr-FR" err="1" smtClean="0"/>
              <a:t>NodeJS</a:t>
            </a:r>
            <a:r>
              <a:rPr lang="fr-FR" smtClean="0"/>
              <a:t>: volta, </a:t>
            </a:r>
            <a:r>
              <a:rPr lang="fr-FR" err="1" smtClean="0"/>
              <a:t>nodejs</a:t>
            </a:r>
            <a:endParaRPr lang="fr-FR" smtClean="0"/>
          </a:p>
          <a:p>
            <a:r>
              <a:rPr lang="fr-FR" smtClean="0"/>
              <a:t>SCM : </a:t>
            </a:r>
            <a:r>
              <a:rPr lang="fr-FR" b="1" smtClean="0"/>
              <a:t>git</a:t>
            </a:r>
            <a:r>
              <a:rPr lang="fr-FR" smtClean="0"/>
              <a:t>, </a:t>
            </a:r>
            <a:r>
              <a:rPr lang="fr-FR" err="1" smtClean="0"/>
              <a:t>svn</a:t>
            </a:r>
            <a:r>
              <a:rPr lang="fr-FR" smtClean="0"/>
              <a:t>, </a:t>
            </a:r>
            <a:r>
              <a:rPr lang="fr-FR" err="1" smtClean="0"/>
              <a:t>cvs</a:t>
            </a:r>
            <a:r>
              <a:rPr lang="fr-FR" smtClean="0"/>
              <a:t>, </a:t>
            </a:r>
            <a:r>
              <a:rPr lang="fr-FR" err="1" smtClean="0"/>
              <a:t>tfs</a:t>
            </a:r>
            <a:r>
              <a:rPr lang="fr-FR" smtClean="0"/>
              <a:t>, </a:t>
            </a:r>
            <a:r>
              <a:rPr lang="fr-FR" err="1" smtClean="0"/>
              <a:t>clearcase</a:t>
            </a:r>
            <a:r>
              <a:rPr lang="fr-FR" smtClean="0"/>
              <a:t>, </a:t>
            </a:r>
            <a:r>
              <a:rPr lang="fr-FR" err="1" smtClean="0"/>
              <a:t>continuus</a:t>
            </a:r>
            <a:r>
              <a:rPr lang="fr-FR" smtClean="0"/>
              <a:t>, </a:t>
            </a:r>
            <a:r>
              <a:rPr lang="fr-FR" err="1" smtClean="0"/>
              <a:t>mercurial</a:t>
            </a:r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1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Vscode</a:t>
            </a:r>
            <a:r>
              <a:rPr lang="fr-FR" smtClean="0"/>
              <a:t> </a:t>
            </a:r>
            <a:r>
              <a:rPr lang="fr-FR" err="1" smtClean="0"/>
              <a:t>install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81" y="1427266"/>
            <a:ext cx="6687483" cy="5515745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1626577" y="3508131"/>
            <a:ext cx="2831123" cy="615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905471" y="3135484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 cocher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8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Histoire JS</a:t>
            </a:r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254977" y="2242038"/>
            <a:ext cx="11816861" cy="26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39615" y="2013438"/>
            <a:ext cx="0" cy="492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5507" y="2505808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smtClean="0"/>
              <a:t>Netscape</a:t>
            </a:r>
          </a:p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63969" y="2013438"/>
            <a:ext cx="0" cy="492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534530" y="2497015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err="1" smtClean="0"/>
              <a:t>ECMAScript</a:t>
            </a:r>
            <a:endParaRPr lang="fr-FR" dirty="0" smtClean="0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2646485" y="2000249"/>
            <a:ext cx="8793" cy="483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400300" y="13802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err="1" smtClean="0"/>
              <a:t>ES2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3288323" y="2052955"/>
            <a:ext cx="0" cy="4308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053043" y="245749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err="1" smtClean="0"/>
              <a:t>ES3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6462346" y="2026627"/>
            <a:ext cx="0" cy="5495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23336" y="14527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err="1" smtClean="0"/>
              <a:t>ES5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5310554" y="2000249"/>
            <a:ext cx="8792" cy="6638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79670" y="2820180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</a:p>
          <a:p>
            <a:r>
              <a:rPr lang="fr-FR" dirty="0" smtClean="0"/>
              <a:t>Chrome</a:t>
            </a:r>
          </a:p>
          <a:p>
            <a:r>
              <a:rPr lang="fr-FR" dirty="0" err="1" smtClean="0"/>
              <a:t>v8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9020908" y="2013438"/>
            <a:ext cx="0" cy="5754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8765931" y="25929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err="1" smtClean="0"/>
              <a:t>ES6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864969" y="3235250"/>
            <a:ext cx="868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ES2015</a:t>
            </a:r>
            <a:endParaRPr lang="fr-FR" dirty="0" smtClean="0"/>
          </a:p>
          <a:p>
            <a:r>
              <a:rPr lang="fr-FR" dirty="0" err="1" smtClean="0"/>
              <a:t>ES2016</a:t>
            </a:r>
            <a:endParaRPr lang="fr-FR" dirty="0" smtClean="0"/>
          </a:p>
          <a:p>
            <a:r>
              <a:rPr lang="fr-FR" dirty="0" smtClean="0"/>
              <a:t>...</a:t>
            </a:r>
          </a:p>
          <a:p>
            <a:r>
              <a:rPr lang="fr-FR" dirty="0" err="1" smtClean="0"/>
              <a:t>ES2023</a:t>
            </a:r>
            <a:endParaRPr lang="fr-FR" dirty="0" smtClean="0"/>
          </a:p>
          <a:p>
            <a:r>
              <a:rPr lang="fr-FR" dirty="0" err="1" smtClean="0"/>
              <a:t>ESNext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7359162" y="1494692"/>
            <a:ext cx="8792" cy="29102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069301" y="4387133"/>
            <a:ext cx="1520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const</a:t>
            </a:r>
            <a:r>
              <a:rPr lang="fr-FR" dirty="0" smtClean="0"/>
              <a:t>/let</a:t>
            </a:r>
          </a:p>
          <a:p>
            <a:r>
              <a:rPr lang="fr-FR" dirty="0" smtClean="0"/>
              <a:t>import/export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8043356" y="3367454"/>
            <a:ext cx="863252" cy="17145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295292" y="1591408"/>
            <a:ext cx="28044" cy="24706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890757" y="4083798"/>
            <a:ext cx="1194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commonJS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48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git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smtClean="0"/>
              <a:t>git config --global </a:t>
            </a:r>
            <a:r>
              <a:rPr lang="fr-FR" dirty="0" err="1" smtClean="0"/>
              <a:t>user.name</a:t>
            </a:r>
            <a:r>
              <a:rPr lang="fr-FR" dirty="0" smtClean="0"/>
              <a:t> "Jean-Louis </a:t>
            </a:r>
            <a:r>
              <a:rPr lang="fr-FR" dirty="0" err="1" smtClean="0"/>
              <a:t>GUENEGO</a:t>
            </a:r>
            <a:r>
              <a:rPr lang="fr-FR" dirty="0"/>
              <a:t>"</a:t>
            </a:r>
            <a:r>
              <a:rPr lang="fr-FR" dirty="0" smtClean="0"/>
              <a:t> </a:t>
            </a:r>
          </a:p>
          <a:p>
            <a:r>
              <a:rPr lang="fr-FR" dirty="0" smtClean="0"/>
              <a:t>git config --global </a:t>
            </a:r>
            <a:r>
              <a:rPr lang="fr-FR" dirty="0" err="1" smtClean="0"/>
              <a:t>user.email</a:t>
            </a:r>
            <a:r>
              <a:rPr lang="fr-FR" dirty="0" smtClean="0"/>
              <a:t> </a:t>
            </a:r>
            <a:r>
              <a:rPr lang="fr-FR" dirty="0" err="1" smtClean="0">
                <a:hlinkClick r:id="rId2"/>
              </a:rPr>
              <a:t>jlguenego@gmail.com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4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endParaRPr lang="fr-FR" dirty="0" smtClean="0"/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smtClean="0"/>
              <a:t> Service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4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node.exe</a:t>
            </a:r>
            <a:endParaRPr lang="fr-FR" dirty="0" smtClean="0"/>
          </a:p>
          <a:p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err="1" smtClean="0"/>
              <a:t>npx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71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i express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i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ci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i </a:t>
            </a:r>
            <a:r>
              <a:rPr lang="fr-FR" dirty="0" err="1" smtClean="0"/>
              <a:t>typescript</a:t>
            </a:r>
            <a:r>
              <a:rPr lang="fr-FR" dirty="0" smtClean="0"/>
              <a:t> -D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3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681654" y="852853"/>
            <a:ext cx="1213339" cy="101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920654" y="852853"/>
            <a:ext cx="1213339" cy="101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894993" y="1028700"/>
            <a:ext cx="6025661" cy="26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3894993" y="1670538"/>
            <a:ext cx="6025661" cy="351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926015" y="71217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095389" y="131879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50632" y="2523392"/>
            <a:ext cx="3267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/toto/</a:t>
            </a:r>
            <a:r>
              <a:rPr lang="fr-FR" dirty="0" err="1" smtClean="0"/>
              <a:t>titi.html?xx</a:t>
            </a:r>
            <a:r>
              <a:rPr lang="fr-FR" dirty="0" smtClean="0"/>
              <a:t> HTTP/3.0</a:t>
            </a:r>
          </a:p>
          <a:p>
            <a:r>
              <a:rPr lang="fr-FR" dirty="0" smtClean="0"/>
              <a:t>Content-Type: </a:t>
            </a:r>
            <a:r>
              <a:rPr lang="fr-FR" dirty="0" err="1" smtClean="0"/>
              <a:t>text</a:t>
            </a:r>
            <a:r>
              <a:rPr lang="fr-FR" dirty="0" smtClean="0"/>
              <a:t>/plain</a:t>
            </a:r>
          </a:p>
          <a:p>
            <a:r>
              <a:rPr lang="fr-FR" dirty="0" err="1" smtClean="0"/>
              <a:t>sdfdsf</a:t>
            </a:r>
            <a:r>
              <a:rPr lang="fr-FR" dirty="0" smtClean="0"/>
              <a:t>: </a:t>
            </a:r>
            <a:r>
              <a:rPr lang="fr-FR" dirty="0" err="1" smtClean="0"/>
              <a:t>yyyy</a:t>
            </a:r>
            <a:endParaRPr lang="fr-FR" dirty="0" smtClean="0"/>
          </a:p>
          <a:p>
            <a:r>
              <a:rPr lang="fr-FR" dirty="0" err="1" smtClean="0"/>
              <a:t>aaaaa</a:t>
            </a:r>
            <a:r>
              <a:rPr lang="fr-FR" dirty="0" smtClean="0"/>
              <a:t>: </a:t>
            </a:r>
            <a:r>
              <a:rPr lang="fr-FR" dirty="0" err="1" smtClean="0"/>
              <a:t>dfgdfgdf</a:t>
            </a:r>
            <a:endParaRPr lang="fr-FR" dirty="0" smtClean="0"/>
          </a:p>
          <a:p>
            <a:r>
              <a:rPr lang="fr-FR" dirty="0" err="1" smtClean="0"/>
              <a:t>gdfgfdgfdg</a:t>
            </a:r>
            <a:r>
              <a:rPr lang="fr-FR" dirty="0" smtClean="0"/>
              <a:t>: </a:t>
            </a:r>
            <a:r>
              <a:rPr lang="fr-FR" dirty="0" err="1" smtClean="0"/>
              <a:t>dfgdfgdf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endParaRPr lang="fr-FR" dirty="0" smtClean="0"/>
          </a:p>
          <a:p>
            <a:r>
              <a:rPr lang="fr-FR" dirty="0" err="1" smtClean="0"/>
              <a:t>azerazerazer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672801" y="2529619"/>
            <a:ext cx="3080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 err="1" smtClean="0"/>
              <a:t>sdfdsf</a:t>
            </a:r>
            <a:r>
              <a:rPr lang="fr-FR" dirty="0" smtClean="0"/>
              <a:t>: </a:t>
            </a:r>
            <a:r>
              <a:rPr lang="fr-FR" dirty="0" err="1" smtClean="0"/>
              <a:t>yyyy</a:t>
            </a:r>
            <a:endParaRPr lang="fr-FR" dirty="0" smtClean="0"/>
          </a:p>
          <a:p>
            <a:r>
              <a:rPr lang="fr-FR" dirty="0" err="1" smtClean="0"/>
              <a:t>aaaaa</a:t>
            </a:r>
            <a:r>
              <a:rPr lang="fr-FR" dirty="0" smtClean="0"/>
              <a:t>: </a:t>
            </a:r>
            <a:r>
              <a:rPr lang="fr-FR" dirty="0" err="1" smtClean="0"/>
              <a:t>dfgdfgdf</a:t>
            </a:r>
            <a:endParaRPr lang="fr-FR" dirty="0" smtClean="0"/>
          </a:p>
          <a:p>
            <a:r>
              <a:rPr lang="fr-FR" dirty="0" err="1" smtClean="0"/>
              <a:t>gdfgfdgfdg</a:t>
            </a:r>
            <a:r>
              <a:rPr lang="fr-FR" dirty="0" smtClean="0"/>
              <a:t>: </a:t>
            </a:r>
            <a:r>
              <a:rPr lang="fr-FR" dirty="0" err="1" smtClean="0"/>
              <a:t>dfgdfgdf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endParaRPr lang="fr-FR" dirty="0" smtClean="0"/>
          </a:p>
          <a:p>
            <a:r>
              <a:rPr lang="fr-FR" dirty="0" smtClean="0"/>
              <a:t>[</a:t>
            </a:r>
            <a:r>
              <a:rPr lang="fr-FR" dirty="0" err="1" smtClean="0"/>
              <a:t>1,2,"toto</a:t>
            </a:r>
            <a:r>
              <a:rPr lang="fr-FR" dirty="0" smtClean="0"/>
              <a:t>"]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507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237</Words>
  <Application>Microsoft Office PowerPoint</Application>
  <PresentationFormat>Grand écran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notes</vt:lpstr>
      <vt:lpstr>logiciels</vt:lpstr>
      <vt:lpstr>Vscode install</vt:lpstr>
      <vt:lpstr>Histoire JS</vt:lpstr>
      <vt:lpstr>git</vt:lpstr>
      <vt:lpstr>vscode extensions</vt:lpstr>
      <vt:lpstr>node</vt:lpstr>
      <vt:lpstr>npm</vt:lpstr>
      <vt:lpstr>HTTP</vt:lpstr>
      <vt:lpstr>Présentation PowerPoint</vt:lpstr>
      <vt:lpstr>artefacts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27</cp:revision>
  <dcterms:created xsi:type="dcterms:W3CDTF">2023-07-04T07:52:19Z</dcterms:created>
  <dcterms:modified xsi:type="dcterms:W3CDTF">2023-07-05T15:42:07Z</dcterms:modified>
</cp:coreProperties>
</file>