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35B2067-345E-430B-91DC-5AE96298B9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08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4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8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02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03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10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7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8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43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29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EBBD-B2EC-4B96-9D18-3ED46E6DD89E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2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.dev/" TargetMode="External"/><Relationship Id="rId2" Type="http://schemas.openxmlformats.org/officeDocument/2006/relationships/hyperlink" Target="https://rxmarbles.com/#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actoring.guru/refactor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lguenego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notes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21224" y="493776"/>
            <a:ext cx="89611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079492" y="1490472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11" idx="0"/>
            <a:endCxn id="10" idx="2"/>
          </p:cNvCxnSpPr>
          <p:nvPr/>
        </p:nvCxnSpPr>
        <p:spPr>
          <a:xfrm flipV="1">
            <a:off x="5669280" y="960120"/>
            <a:ext cx="0" cy="53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02880" y="898398"/>
            <a:ext cx="1423416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812024" y="168402"/>
            <a:ext cx="141427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4" idx="1"/>
            <a:endCxn id="10" idx="3"/>
          </p:cNvCxnSpPr>
          <p:nvPr/>
        </p:nvCxnSpPr>
        <p:spPr>
          <a:xfrm flipH="1">
            <a:off x="6117336" y="401574"/>
            <a:ext cx="1694688" cy="3253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3" idx="1"/>
            <a:endCxn id="10" idx="3"/>
          </p:cNvCxnSpPr>
          <p:nvPr/>
        </p:nvCxnSpPr>
        <p:spPr>
          <a:xfrm flipH="1" flipV="1">
            <a:off x="6117336" y="726948"/>
            <a:ext cx="1685544" cy="40462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7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artefacts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@</a:t>
            </a:r>
            <a:r>
              <a:rPr lang="fr-FR" dirty="0" err="1" smtClean="0"/>
              <a:t>NgModule</a:t>
            </a:r>
            <a:endParaRPr lang="fr-FR" dirty="0" smtClean="0"/>
          </a:p>
          <a:p>
            <a:r>
              <a:rPr lang="fr-FR" dirty="0" smtClean="0"/>
              <a:t>Component @Component</a:t>
            </a:r>
          </a:p>
          <a:p>
            <a:r>
              <a:rPr lang="fr-FR" dirty="0" smtClean="0"/>
              <a:t>Directive @Directive</a:t>
            </a:r>
          </a:p>
          <a:p>
            <a:r>
              <a:rPr lang="fr-FR" dirty="0" smtClean="0"/>
              <a:t>Pipe @Pipe</a:t>
            </a:r>
          </a:p>
          <a:p>
            <a:r>
              <a:rPr lang="fr-FR" dirty="0" smtClean="0"/>
              <a:t>Service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2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1224" y="493776"/>
            <a:ext cx="89611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079492" y="1490472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669280" y="960120"/>
            <a:ext cx="0" cy="53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87752" y="1293876"/>
            <a:ext cx="111556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555748" y="216408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555748" y="281940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587752" y="347472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6" idx="0"/>
            <a:endCxn id="2" idx="2"/>
          </p:cNvCxnSpPr>
          <p:nvPr/>
        </p:nvCxnSpPr>
        <p:spPr>
          <a:xfrm flipH="1" flipV="1">
            <a:off x="3145536" y="1778508"/>
            <a:ext cx="70866" cy="385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  <a:endCxn id="2" idx="2"/>
          </p:cNvCxnSpPr>
          <p:nvPr/>
        </p:nvCxnSpPr>
        <p:spPr>
          <a:xfrm flipV="1">
            <a:off x="2749249" y="1778508"/>
            <a:ext cx="396287" cy="1125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7"/>
            <a:endCxn id="2" idx="2"/>
          </p:cNvCxnSpPr>
          <p:nvPr/>
        </p:nvCxnSpPr>
        <p:spPr>
          <a:xfrm flipH="1" flipV="1">
            <a:off x="3145536" y="1778508"/>
            <a:ext cx="570023" cy="17805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2" idx="3"/>
            <a:endCxn id="4" idx="1"/>
          </p:cNvCxnSpPr>
          <p:nvPr/>
        </p:nvCxnSpPr>
        <p:spPr>
          <a:xfrm flipV="1">
            <a:off x="3703320" y="726948"/>
            <a:ext cx="1517904" cy="8092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02880" y="898398"/>
            <a:ext cx="1423416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812024" y="168402"/>
            <a:ext cx="141427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8" idx="1"/>
            <a:endCxn id="4" idx="3"/>
          </p:cNvCxnSpPr>
          <p:nvPr/>
        </p:nvCxnSpPr>
        <p:spPr>
          <a:xfrm flipH="1">
            <a:off x="6117336" y="401574"/>
            <a:ext cx="1694688" cy="3253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1"/>
            <a:endCxn id="4" idx="3"/>
          </p:cNvCxnSpPr>
          <p:nvPr/>
        </p:nvCxnSpPr>
        <p:spPr>
          <a:xfrm flipH="1" flipV="1">
            <a:off x="6117336" y="726948"/>
            <a:ext cx="1685544" cy="40462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0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1224" y="493776"/>
            <a:ext cx="89611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079492" y="1490472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669280" y="960120"/>
            <a:ext cx="0" cy="53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87752" y="1293876"/>
            <a:ext cx="111556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555748" y="216408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555748" y="281940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587752" y="347472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6" idx="0"/>
            <a:endCxn id="2" idx="2"/>
          </p:cNvCxnSpPr>
          <p:nvPr/>
        </p:nvCxnSpPr>
        <p:spPr>
          <a:xfrm flipH="1" flipV="1">
            <a:off x="3145536" y="1778508"/>
            <a:ext cx="70866" cy="385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  <a:endCxn id="2" idx="2"/>
          </p:cNvCxnSpPr>
          <p:nvPr/>
        </p:nvCxnSpPr>
        <p:spPr>
          <a:xfrm flipV="1">
            <a:off x="2749249" y="1778508"/>
            <a:ext cx="396287" cy="1125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7"/>
            <a:endCxn id="2" idx="2"/>
          </p:cNvCxnSpPr>
          <p:nvPr/>
        </p:nvCxnSpPr>
        <p:spPr>
          <a:xfrm flipH="1" flipV="1">
            <a:off x="3145536" y="1778508"/>
            <a:ext cx="570023" cy="17805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2" idx="3"/>
            <a:endCxn id="4" idx="1"/>
          </p:cNvCxnSpPr>
          <p:nvPr/>
        </p:nvCxnSpPr>
        <p:spPr>
          <a:xfrm flipV="1">
            <a:off x="3703320" y="726948"/>
            <a:ext cx="1517904" cy="8092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02880" y="898398"/>
            <a:ext cx="1423416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812024" y="168402"/>
            <a:ext cx="141427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8" idx="1"/>
            <a:endCxn id="4" idx="3"/>
          </p:cNvCxnSpPr>
          <p:nvPr/>
        </p:nvCxnSpPr>
        <p:spPr>
          <a:xfrm flipH="1">
            <a:off x="6117336" y="401574"/>
            <a:ext cx="1694688" cy="3253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1"/>
            <a:endCxn id="4" idx="3"/>
          </p:cNvCxnSpPr>
          <p:nvPr/>
        </p:nvCxnSpPr>
        <p:spPr>
          <a:xfrm flipH="1" flipV="1">
            <a:off x="6117336" y="726948"/>
            <a:ext cx="1685544" cy="40462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6370320" y="3762756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6370320" y="3107436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21" idx="0"/>
            <a:endCxn id="4" idx="2"/>
          </p:cNvCxnSpPr>
          <p:nvPr/>
        </p:nvCxnSpPr>
        <p:spPr>
          <a:xfrm flipH="1" flipV="1">
            <a:off x="5669280" y="960120"/>
            <a:ext cx="1290828" cy="2147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9" idx="1"/>
            <a:endCxn id="4" idx="2"/>
          </p:cNvCxnSpPr>
          <p:nvPr/>
        </p:nvCxnSpPr>
        <p:spPr>
          <a:xfrm flipH="1" flipV="1">
            <a:off x="5669280" y="960120"/>
            <a:ext cx="873785" cy="2887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618038" y="2299464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244105" y="3488980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step1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115577" y="314488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step2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770888" y="2903764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step3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22504" y="1725440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step4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7" idx="3"/>
          </p:cNvCxnSpPr>
          <p:nvPr/>
        </p:nvCxnSpPr>
        <p:spPr>
          <a:xfrm>
            <a:off x="1179576" y="1971294"/>
            <a:ext cx="1395937" cy="328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2"/>
            <a:endCxn id="9" idx="2"/>
          </p:cNvCxnSpPr>
          <p:nvPr/>
        </p:nvCxnSpPr>
        <p:spPr>
          <a:xfrm>
            <a:off x="701040" y="2217148"/>
            <a:ext cx="1886712" cy="1545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64336" y="401574"/>
            <a:ext cx="111556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2" idx="1"/>
          </p:cNvCxnSpPr>
          <p:nvPr/>
        </p:nvCxnSpPr>
        <p:spPr>
          <a:xfrm>
            <a:off x="1722120" y="886206"/>
            <a:ext cx="865632" cy="64998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18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961120" y="2403620"/>
            <a:ext cx="3136392" cy="4125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221224" y="493776"/>
            <a:ext cx="89611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079492" y="1490472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669280" y="960120"/>
            <a:ext cx="0" cy="53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87752" y="1293876"/>
            <a:ext cx="111556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555748" y="216408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555748" y="281940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587752" y="347472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6" idx="0"/>
            <a:endCxn id="2" idx="2"/>
          </p:cNvCxnSpPr>
          <p:nvPr/>
        </p:nvCxnSpPr>
        <p:spPr>
          <a:xfrm flipH="1" flipV="1">
            <a:off x="3145536" y="1778508"/>
            <a:ext cx="70866" cy="385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  <a:endCxn id="2" idx="2"/>
          </p:cNvCxnSpPr>
          <p:nvPr/>
        </p:nvCxnSpPr>
        <p:spPr>
          <a:xfrm flipV="1">
            <a:off x="2749249" y="1778508"/>
            <a:ext cx="396287" cy="1125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7"/>
            <a:endCxn id="2" idx="2"/>
          </p:cNvCxnSpPr>
          <p:nvPr/>
        </p:nvCxnSpPr>
        <p:spPr>
          <a:xfrm flipH="1" flipV="1">
            <a:off x="3145536" y="1778508"/>
            <a:ext cx="570023" cy="17805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2" idx="3"/>
            <a:endCxn id="4" idx="1"/>
          </p:cNvCxnSpPr>
          <p:nvPr/>
        </p:nvCxnSpPr>
        <p:spPr>
          <a:xfrm flipV="1">
            <a:off x="3703320" y="726948"/>
            <a:ext cx="1517904" cy="8092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02880" y="898398"/>
            <a:ext cx="1423416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812024" y="168402"/>
            <a:ext cx="141427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8" idx="1"/>
            <a:endCxn id="4" idx="3"/>
          </p:cNvCxnSpPr>
          <p:nvPr/>
        </p:nvCxnSpPr>
        <p:spPr>
          <a:xfrm flipH="1">
            <a:off x="6117336" y="401574"/>
            <a:ext cx="1694688" cy="3253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1"/>
            <a:endCxn id="4" idx="3"/>
          </p:cNvCxnSpPr>
          <p:nvPr/>
        </p:nvCxnSpPr>
        <p:spPr>
          <a:xfrm flipH="1" flipV="1">
            <a:off x="6117336" y="726948"/>
            <a:ext cx="1685544" cy="40462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6370320" y="3762756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6370320" y="3107436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21" idx="0"/>
            <a:endCxn id="4" idx="2"/>
          </p:cNvCxnSpPr>
          <p:nvPr/>
        </p:nvCxnSpPr>
        <p:spPr>
          <a:xfrm flipH="1" flipV="1">
            <a:off x="5669280" y="960120"/>
            <a:ext cx="1290828" cy="2147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9" idx="1"/>
            <a:endCxn id="4" idx="2"/>
          </p:cNvCxnSpPr>
          <p:nvPr/>
        </p:nvCxnSpPr>
        <p:spPr>
          <a:xfrm flipH="1" flipV="1">
            <a:off x="5669280" y="960120"/>
            <a:ext cx="873785" cy="2887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618038" y="2299464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244105" y="3488980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step1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115577" y="314488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step2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770888" y="2903764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step3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22504" y="1725440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step4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7" idx="3"/>
          </p:cNvCxnSpPr>
          <p:nvPr/>
        </p:nvCxnSpPr>
        <p:spPr>
          <a:xfrm>
            <a:off x="1179576" y="1971294"/>
            <a:ext cx="1395937" cy="328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2"/>
            <a:endCxn id="9" idx="2"/>
          </p:cNvCxnSpPr>
          <p:nvPr/>
        </p:nvCxnSpPr>
        <p:spPr>
          <a:xfrm>
            <a:off x="701040" y="2217148"/>
            <a:ext cx="1886712" cy="1545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64336" y="401574"/>
            <a:ext cx="111556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2" idx="1"/>
          </p:cNvCxnSpPr>
          <p:nvPr/>
        </p:nvCxnSpPr>
        <p:spPr>
          <a:xfrm>
            <a:off x="1722120" y="886206"/>
            <a:ext cx="865632" cy="64998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9544354" y="5387340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9544354" y="4732020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9827818" y="3847120"/>
            <a:ext cx="89611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33" idx="0"/>
            <a:endCxn id="35" idx="2"/>
          </p:cNvCxnSpPr>
          <p:nvPr/>
        </p:nvCxnSpPr>
        <p:spPr>
          <a:xfrm flipV="1">
            <a:off x="10134142" y="4313464"/>
            <a:ext cx="141732" cy="418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0" idx="7"/>
            <a:endCxn id="35" idx="2"/>
          </p:cNvCxnSpPr>
          <p:nvPr/>
        </p:nvCxnSpPr>
        <p:spPr>
          <a:xfrm flipH="1" flipV="1">
            <a:off x="10275874" y="4313464"/>
            <a:ext cx="275311" cy="1158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551185" y="2962220"/>
            <a:ext cx="141427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7" idx="1"/>
            <a:endCxn id="35" idx="0"/>
          </p:cNvCxnSpPr>
          <p:nvPr/>
        </p:nvCxnSpPr>
        <p:spPr>
          <a:xfrm flipH="1">
            <a:off x="10275874" y="3195392"/>
            <a:ext cx="275311" cy="6517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5" idx="1"/>
            <a:endCxn id="18" idx="2"/>
          </p:cNvCxnSpPr>
          <p:nvPr/>
        </p:nvCxnSpPr>
        <p:spPr>
          <a:xfrm flipH="1" flipV="1">
            <a:off x="8519160" y="634746"/>
            <a:ext cx="1308658" cy="3445546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4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29184" y="2322576"/>
            <a:ext cx="11539728" cy="274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758952" y="2121408"/>
            <a:ext cx="0" cy="5486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33856" y="18288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2331720" y="2121408"/>
            <a:ext cx="0" cy="6583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79059" y="1852660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7531" y="28266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main.js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185016" y="298189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stock.js</a:t>
            </a:r>
            <a:endParaRPr lang="fr-FR" dirty="0"/>
          </a:p>
        </p:txBody>
      </p:sp>
      <p:cxnSp>
        <p:nvCxnSpPr>
          <p:cNvPr id="15" name="Connecteur droit 14"/>
          <p:cNvCxnSpPr>
            <a:stCxn id="8" idx="1"/>
          </p:cNvCxnSpPr>
          <p:nvPr/>
        </p:nvCxnSpPr>
        <p:spPr>
          <a:xfrm>
            <a:off x="1133856" y="2013466"/>
            <a:ext cx="0" cy="84041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1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310896" y="2267712"/>
            <a:ext cx="11667744" cy="182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731520" y="2020824"/>
            <a:ext cx="9144" cy="7040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453884" y="374332"/>
            <a:ext cx="4049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const</a:t>
            </a:r>
            <a:r>
              <a:rPr lang="fr-FR" dirty="0" smtClean="0"/>
              <a:t> o = new Observable(</a:t>
            </a:r>
            <a:r>
              <a:rPr lang="fr-FR" dirty="0" err="1" smtClean="0"/>
              <a:t>subscriber</a:t>
            </a:r>
            <a:r>
              <a:rPr lang="fr-FR" dirty="0" smtClean="0"/>
              <a:t> =&gt; {</a:t>
            </a:r>
          </a:p>
          <a:p>
            <a:endParaRPr lang="fr-FR" dirty="0" smtClean="0"/>
          </a:p>
          <a:p>
            <a:r>
              <a:rPr lang="fr-FR" dirty="0"/>
              <a:t>}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6344" y="2880360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o.subscribe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432304" y="2020824"/>
            <a:ext cx="502920" cy="52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947160" y="2007108"/>
            <a:ext cx="502920" cy="52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776216" y="2007108"/>
            <a:ext cx="502920" cy="52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296912" y="2020824"/>
            <a:ext cx="502920" cy="52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8604504" y="1920240"/>
            <a:ext cx="9144" cy="8046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183880" y="275970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complete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280416" y="4027932"/>
            <a:ext cx="11667744" cy="182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701040" y="3781044"/>
            <a:ext cx="9144" cy="7040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35864" y="4640580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o.subscribe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2401824" y="3781044"/>
            <a:ext cx="502920" cy="52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3916680" y="3767328"/>
            <a:ext cx="502920" cy="52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745736" y="3767328"/>
            <a:ext cx="502920" cy="52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7266432" y="3781044"/>
            <a:ext cx="502920" cy="52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8183880" y="3685032"/>
            <a:ext cx="307848" cy="800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62407" y="446248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8083296" y="3685032"/>
            <a:ext cx="521208" cy="800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216408" y="5289018"/>
            <a:ext cx="11667744" cy="182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637032" y="5042130"/>
            <a:ext cx="9144" cy="7040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38897" y="5859518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const</a:t>
            </a:r>
            <a:r>
              <a:rPr lang="fr-FR" dirty="0" smtClean="0"/>
              <a:t> s = </a:t>
            </a:r>
            <a:r>
              <a:rPr lang="fr-FR" dirty="0" err="1" smtClean="0"/>
              <a:t>o.subscribe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2337816" y="5042130"/>
            <a:ext cx="502920" cy="52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852672" y="5028414"/>
            <a:ext cx="502920" cy="52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>
            <a:off x="4355592" y="4647152"/>
            <a:ext cx="536448" cy="13421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308348" y="5945814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s.unsubscribe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9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566928" y="1847088"/>
            <a:ext cx="11402568" cy="9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87552" y="1545336"/>
            <a:ext cx="9144" cy="8046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172200" y="1261872"/>
            <a:ext cx="27432" cy="14813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043416" y="1545336"/>
            <a:ext cx="27432" cy="713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96696" y="1673352"/>
            <a:ext cx="210312" cy="3474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199632" y="1682496"/>
            <a:ext cx="384048" cy="3474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476488" y="4562856"/>
            <a:ext cx="2743200" cy="1755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705088" y="5303520"/>
            <a:ext cx="731520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CPU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040112" y="5221224"/>
            <a:ext cx="896112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RAM</a:t>
            </a:r>
            <a:endParaRPr lang="fr-FR" dirty="0"/>
          </a:p>
        </p:txBody>
      </p:sp>
      <p:cxnSp>
        <p:nvCxnSpPr>
          <p:cNvPr id="18" name="Connecteur droit 17"/>
          <p:cNvCxnSpPr>
            <a:stCxn id="15" idx="3"/>
            <a:endCxn id="16" idx="1"/>
          </p:cNvCxnSpPr>
          <p:nvPr/>
        </p:nvCxnSpPr>
        <p:spPr>
          <a:xfrm>
            <a:off x="9436608" y="5522976"/>
            <a:ext cx="6035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9738360" y="4133088"/>
            <a:ext cx="0" cy="13898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71432" y="3534156"/>
            <a:ext cx="1133856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ext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98348" y="3090672"/>
            <a:ext cx="11402568" cy="9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1109960" y="14538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CPU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1109960" y="2743200"/>
            <a:ext cx="47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078992" y="2130552"/>
            <a:ext cx="128016" cy="960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98448" y="2935224"/>
            <a:ext cx="4187952" cy="3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5422392" y="2130552"/>
            <a:ext cx="137160" cy="6766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559552" y="1545336"/>
            <a:ext cx="0" cy="585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86984" y="1649492"/>
            <a:ext cx="210312" cy="3474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95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err="1">
                <a:hlinkClick r:id="rId2"/>
              </a:rPr>
              <a:t>rxmarbles.com</a:t>
            </a:r>
            <a:r>
              <a:rPr lang="fr-FR" dirty="0">
                <a:hlinkClick r:id="rId2"/>
              </a:rPr>
              <a:t>/#</a:t>
            </a:r>
            <a:r>
              <a:rPr lang="fr-FR" dirty="0" err="1" smtClean="0">
                <a:hlinkClick r:id="rId2"/>
              </a:rPr>
              <a:t>map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rxjs.dev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err="1" smtClean="0">
                <a:hlinkClick r:id="rId4"/>
              </a:rPr>
              <a:t>refactoring.guru</a:t>
            </a:r>
            <a:r>
              <a:rPr lang="fr-FR" dirty="0" smtClean="0">
                <a:hlinkClick r:id="rId4"/>
              </a:rPr>
              <a:t>/</a:t>
            </a:r>
            <a:r>
              <a:rPr lang="fr-FR" dirty="0" err="1" smtClean="0">
                <a:hlinkClick r:id="rId4"/>
              </a:rPr>
              <a:t>refactoring</a:t>
            </a:r>
            <a:endParaRPr lang="fr-FR" dirty="0" smtClean="0"/>
          </a:p>
          <a:p>
            <a:r>
              <a:rPr lang="fr-FR" dirty="0" smtClean="0"/>
              <a:t>"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flex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", "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", "</a:t>
            </a:r>
            <a:r>
              <a:rPr lang="fr-FR" dirty="0" err="1" smtClean="0"/>
              <a:t>ux</a:t>
            </a:r>
            <a:r>
              <a:rPr lang="fr-FR" dirty="0" smtClean="0"/>
              <a:t> lois </a:t>
            </a:r>
            <a:r>
              <a:rPr lang="fr-FR" dirty="0" err="1" smtClean="0"/>
              <a:t>github</a:t>
            </a:r>
            <a:r>
              <a:rPr lang="fr-FR" dirty="0" smtClean="0"/>
              <a:t>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0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78992" y="3337560"/>
            <a:ext cx="1179576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638800" y="1306640"/>
            <a:ext cx="1179576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77256" y="88696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localhost:4200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258568" y="1517904"/>
            <a:ext cx="3380232" cy="1901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4" idx="3"/>
          </p:cNvCxnSpPr>
          <p:nvPr/>
        </p:nvCxnSpPr>
        <p:spPr>
          <a:xfrm flipH="1">
            <a:off x="2258568" y="1920240"/>
            <a:ext cx="3380232" cy="1801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20584" y="4540568"/>
            <a:ext cx="1179576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 end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35240" y="410565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localhost:3000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258568" y="3840480"/>
            <a:ext cx="5462016" cy="91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2258568" y="4050578"/>
            <a:ext cx="5462016" cy="10883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00200" y="3931920"/>
            <a:ext cx="832104" cy="6628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55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logiciels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IDE : </a:t>
            </a:r>
            <a:r>
              <a:rPr lang="fr-FR" b="1" err="1" smtClean="0"/>
              <a:t>Vscode</a:t>
            </a:r>
            <a:r>
              <a:rPr lang="fr-FR" smtClean="0"/>
              <a:t>, </a:t>
            </a:r>
            <a:r>
              <a:rPr lang="fr-FR" err="1" smtClean="0"/>
              <a:t>jetbrains</a:t>
            </a:r>
            <a:r>
              <a:rPr lang="fr-FR" smtClean="0"/>
              <a:t> (</a:t>
            </a:r>
            <a:r>
              <a:rPr lang="fr-FR" err="1" smtClean="0"/>
              <a:t>webstorm</a:t>
            </a:r>
            <a:r>
              <a:rPr lang="fr-FR" smtClean="0"/>
              <a:t>, </a:t>
            </a:r>
            <a:r>
              <a:rPr lang="fr-FR" err="1" smtClean="0"/>
              <a:t>phpstorm</a:t>
            </a:r>
            <a:r>
              <a:rPr lang="fr-FR" smtClean="0"/>
              <a:t>, etc.)</a:t>
            </a:r>
          </a:p>
          <a:p>
            <a:r>
              <a:rPr lang="fr-FR" smtClean="0"/>
              <a:t>Browser: </a:t>
            </a:r>
            <a:r>
              <a:rPr lang="fr-FR" b="1" smtClean="0"/>
              <a:t>Google Chrome</a:t>
            </a:r>
            <a:r>
              <a:rPr lang="fr-FR" smtClean="0"/>
              <a:t>, Microsoft </a:t>
            </a:r>
            <a:r>
              <a:rPr lang="fr-FR" err="1" smtClean="0"/>
              <a:t>Edge</a:t>
            </a:r>
            <a:r>
              <a:rPr lang="fr-FR" smtClean="0"/>
              <a:t>, Safari, Firefox</a:t>
            </a:r>
          </a:p>
          <a:p>
            <a:r>
              <a:rPr lang="fr-FR" err="1" smtClean="0"/>
              <a:t>NodeJS</a:t>
            </a:r>
            <a:r>
              <a:rPr lang="fr-FR" smtClean="0"/>
              <a:t>: volta, </a:t>
            </a:r>
            <a:r>
              <a:rPr lang="fr-FR" err="1" smtClean="0"/>
              <a:t>nodejs</a:t>
            </a:r>
            <a:endParaRPr lang="fr-FR" smtClean="0"/>
          </a:p>
          <a:p>
            <a:r>
              <a:rPr lang="fr-FR" smtClean="0"/>
              <a:t>SCM : </a:t>
            </a:r>
            <a:r>
              <a:rPr lang="fr-FR" b="1" smtClean="0"/>
              <a:t>git</a:t>
            </a:r>
            <a:r>
              <a:rPr lang="fr-FR" smtClean="0"/>
              <a:t>, </a:t>
            </a:r>
            <a:r>
              <a:rPr lang="fr-FR" err="1" smtClean="0"/>
              <a:t>svn</a:t>
            </a:r>
            <a:r>
              <a:rPr lang="fr-FR" smtClean="0"/>
              <a:t>, </a:t>
            </a:r>
            <a:r>
              <a:rPr lang="fr-FR" err="1" smtClean="0"/>
              <a:t>cvs</a:t>
            </a:r>
            <a:r>
              <a:rPr lang="fr-FR" smtClean="0"/>
              <a:t>, </a:t>
            </a:r>
            <a:r>
              <a:rPr lang="fr-FR" err="1" smtClean="0"/>
              <a:t>tfs</a:t>
            </a:r>
            <a:r>
              <a:rPr lang="fr-FR" smtClean="0"/>
              <a:t>, </a:t>
            </a:r>
            <a:r>
              <a:rPr lang="fr-FR" err="1" smtClean="0"/>
              <a:t>clearcase</a:t>
            </a:r>
            <a:r>
              <a:rPr lang="fr-FR" smtClean="0"/>
              <a:t>, </a:t>
            </a:r>
            <a:r>
              <a:rPr lang="fr-FR" err="1" smtClean="0"/>
              <a:t>continuus</a:t>
            </a:r>
            <a:r>
              <a:rPr lang="fr-FR" smtClean="0"/>
              <a:t>, </a:t>
            </a:r>
            <a:r>
              <a:rPr lang="fr-FR" err="1" smtClean="0"/>
              <a:t>mercurial</a:t>
            </a:r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17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Proxy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78992" y="3337560"/>
            <a:ext cx="1179576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638800" y="1306640"/>
            <a:ext cx="1179576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77256" y="88696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localhost:4200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258568" y="1517904"/>
            <a:ext cx="3380232" cy="1901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4" idx="3"/>
          </p:cNvCxnSpPr>
          <p:nvPr/>
        </p:nvCxnSpPr>
        <p:spPr>
          <a:xfrm flipH="1">
            <a:off x="2258568" y="1920240"/>
            <a:ext cx="3380232" cy="1801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20584" y="4540568"/>
            <a:ext cx="1179576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 end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35240" y="410565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localhost:3000</a:t>
            </a:r>
            <a:endParaRPr lang="fr-FR" dirty="0"/>
          </a:p>
        </p:txBody>
      </p:sp>
      <p:cxnSp>
        <p:nvCxnSpPr>
          <p:cNvPr id="14" name="Connecteur droit avec flèche 13"/>
          <p:cNvCxnSpPr>
            <a:endCxn id="12" idx="0"/>
          </p:cNvCxnSpPr>
          <p:nvPr/>
        </p:nvCxnSpPr>
        <p:spPr>
          <a:xfrm>
            <a:off x="6656832" y="2074736"/>
            <a:ext cx="1756987" cy="2030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5" idx="2"/>
          </p:cNvCxnSpPr>
          <p:nvPr/>
        </p:nvCxnSpPr>
        <p:spPr>
          <a:xfrm flipH="1" flipV="1">
            <a:off x="6228588" y="2074736"/>
            <a:ext cx="1607820" cy="2030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03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20624" y="2670048"/>
            <a:ext cx="1399032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322576" y="3035808"/>
            <a:ext cx="1115568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lint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41064" y="3035808"/>
            <a:ext cx="1115568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test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465064" y="3035808"/>
            <a:ext cx="1115568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e2e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110984" y="2670048"/>
            <a:ext cx="1399032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74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all tests compile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all tests 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all tests </a:t>
            </a:r>
            <a:r>
              <a:rPr lang="fr-FR" dirty="0" err="1" smtClean="0"/>
              <a:t>cover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all tests </a:t>
            </a:r>
            <a:r>
              <a:rPr lang="fr-FR" dirty="0" err="1" smtClean="0"/>
              <a:t>functional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Vscode</a:t>
            </a:r>
            <a:r>
              <a:rPr lang="fr-FR" smtClean="0"/>
              <a:t> </a:t>
            </a:r>
            <a:r>
              <a:rPr lang="fr-FR" err="1" smtClean="0"/>
              <a:t>install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81" y="1427266"/>
            <a:ext cx="6687483" cy="5515745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1626577" y="3508131"/>
            <a:ext cx="2831123" cy="615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905471" y="3135484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 cocher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88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Histoire JS</a:t>
            </a:r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254977" y="2242038"/>
            <a:ext cx="11816861" cy="26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39615" y="2013438"/>
            <a:ext cx="0" cy="4923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5507" y="2505808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smtClean="0"/>
              <a:t>Netscape</a:t>
            </a:r>
          </a:p>
          <a:p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63969" y="2013438"/>
            <a:ext cx="0" cy="4923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534530" y="2497015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err="1" smtClean="0"/>
              <a:t>ECMAScript</a:t>
            </a:r>
            <a:endParaRPr lang="fr-FR" dirty="0" smtClean="0"/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2646485" y="2000249"/>
            <a:ext cx="8793" cy="4835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400300" y="13802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err="1" smtClean="0"/>
              <a:t>ES2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3288323" y="2052955"/>
            <a:ext cx="0" cy="4308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053043" y="245749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</a:t>
            </a:r>
          </a:p>
          <a:p>
            <a:r>
              <a:rPr lang="fr-FR" dirty="0" err="1" smtClean="0"/>
              <a:t>ES3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6462346" y="2026627"/>
            <a:ext cx="0" cy="5495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323336" y="14527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err="1" smtClean="0"/>
              <a:t>ES5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 flipH="1">
            <a:off x="5310554" y="2000249"/>
            <a:ext cx="8792" cy="6638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079670" y="2820180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2007</a:t>
            </a:r>
          </a:p>
          <a:p>
            <a:r>
              <a:rPr lang="fr-FR" dirty="0" smtClean="0"/>
              <a:t>Chrome</a:t>
            </a:r>
          </a:p>
          <a:p>
            <a:r>
              <a:rPr lang="fr-FR" dirty="0" err="1" smtClean="0"/>
              <a:t>v8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9020908" y="2013438"/>
            <a:ext cx="0" cy="5754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8765931" y="25929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err="1" smtClean="0"/>
              <a:t>ES6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864969" y="3235250"/>
            <a:ext cx="868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ES2015</a:t>
            </a:r>
            <a:endParaRPr lang="fr-FR" dirty="0" smtClean="0"/>
          </a:p>
          <a:p>
            <a:r>
              <a:rPr lang="fr-FR" dirty="0" err="1" smtClean="0"/>
              <a:t>ES2016</a:t>
            </a:r>
            <a:endParaRPr lang="fr-FR" dirty="0" smtClean="0"/>
          </a:p>
          <a:p>
            <a:r>
              <a:rPr lang="fr-FR" dirty="0" smtClean="0"/>
              <a:t>...</a:t>
            </a:r>
          </a:p>
          <a:p>
            <a:r>
              <a:rPr lang="fr-FR" dirty="0" err="1" smtClean="0"/>
              <a:t>ES2023</a:t>
            </a:r>
            <a:endParaRPr lang="fr-FR" dirty="0" smtClean="0"/>
          </a:p>
          <a:p>
            <a:r>
              <a:rPr lang="fr-FR" dirty="0" err="1" smtClean="0"/>
              <a:t>ESNext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7359162" y="1494692"/>
            <a:ext cx="8792" cy="29102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069301" y="4387133"/>
            <a:ext cx="1520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err="1" smtClean="0"/>
              <a:t>const</a:t>
            </a:r>
            <a:r>
              <a:rPr lang="fr-FR" dirty="0" smtClean="0"/>
              <a:t>/let</a:t>
            </a:r>
          </a:p>
          <a:p>
            <a:r>
              <a:rPr lang="fr-FR" dirty="0" smtClean="0"/>
              <a:t>import/export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8043356" y="3367454"/>
            <a:ext cx="863252" cy="17145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295292" y="1591408"/>
            <a:ext cx="28044" cy="24706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890757" y="4083798"/>
            <a:ext cx="1194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commonJS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48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git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smtClean="0"/>
              <a:t>git config --global </a:t>
            </a:r>
            <a:r>
              <a:rPr lang="fr-FR" dirty="0" err="1" smtClean="0"/>
              <a:t>user.name</a:t>
            </a:r>
            <a:r>
              <a:rPr lang="fr-FR" dirty="0" smtClean="0"/>
              <a:t> "Jean-Louis </a:t>
            </a:r>
            <a:r>
              <a:rPr lang="fr-FR" dirty="0" err="1" smtClean="0"/>
              <a:t>GUENEGO</a:t>
            </a:r>
            <a:r>
              <a:rPr lang="fr-FR" dirty="0"/>
              <a:t>"</a:t>
            </a:r>
            <a:r>
              <a:rPr lang="fr-FR" dirty="0" smtClean="0"/>
              <a:t> </a:t>
            </a:r>
          </a:p>
          <a:p>
            <a:r>
              <a:rPr lang="fr-FR" dirty="0" smtClean="0"/>
              <a:t>git config --global </a:t>
            </a:r>
            <a:r>
              <a:rPr lang="fr-FR" dirty="0" err="1" smtClean="0"/>
              <a:t>user.email</a:t>
            </a:r>
            <a:r>
              <a:rPr lang="fr-FR" dirty="0" smtClean="0"/>
              <a:t> </a:t>
            </a:r>
            <a:r>
              <a:rPr lang="fr-FR" dirty="0" err="1" smtClean="0">
                <a:hlinkClick r:id="rId2"/>
              </a:rPr>
              <a:t>jlguenego@gmail.com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47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r>
              <a:rPr lang="fr-FR" dirty="0" smtClean="0"/>
              <a:t> 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endParaRPr lang="fr-FR" dirty="0" smtClean="0"/>
          </a:p>
          <a:p>
            <a:r>
              <a:rPr lang="fr-FR" dirty="0" err="1" smtClean="0"/>
              <a:t>Error</a:t>
            </a:r>
            <a:r>
              <a:rPr lang="fr-FR" dirty="0" smtClean="0"/>
              <a:t> Lens</a:t>
            </a:r>
          </a:p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Service</a:t>
            </a:r>
          </a:p>
          <a:p>
            <a:r>
              <a:rPr lang="fr-FR" dirty="0" err="1" smtClean="0"/>
              <a:t>Javascript</a:t>
            </a:r>
            <a:r>
              <a:rPr lang="fr-FR" dirty="0" smtClean="0"/>
              <a:t> (</a:t>
            </a:r>
            <a:r>
              <a:rPr lang="fr-FR" dirty="0" err="1" smtClean="0"/>
              <a:t>ES6</a:t>
            </a:r>
            <a:r>
              <a:rPr lang="fr-FR" dirty="0" smtClean="0"/>
              <a:t>) </a:t>
            </a:r>
            <a:r>
              <a:rPr lang="fr-FR" dirty="0" err="1" smtClean="0"/>
              <a:t>Snippet</a:t>
            </a:r>
            <a:endParaRPr lang="fr-FR" dirty="0" smtClean="0"/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24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node.exe</a:t>
            </a:r>
            <a:endParaRPr lang="fr-FR" dirty="0" smtClean="0"/>
          </a:p>
          <a:p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err="1" smtClean="0"/>
              <a:t>npx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71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i express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i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ci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i </a:t>
            </a:r>
            <a:r>
              <a:rPr lang="fr-FR" dirty="0" err="1" smtClean="0"/>
              <a:t>typescript</a:t>
            </a:r>
            <a:r>
              <a:rPr lang="fr-FR" dirty="0" smtClean="0"/>
              <a:t> -D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34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681654" y="852853"/>
            <a:ext cx="1213339" cy="101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920654" y="852853"/>
            <a:ext cx="1213339" cy="101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894993" y="1028700"/>
            <a:ext cx="6025661" cy="26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3894993" y="1670538"/>
            <a:ext cx="6025661" cy="35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926015" y="71217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095389" y="1318790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50632" y="2523392"/>
            <a:ext cx="3267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/toto/</a:t>
            </a:r>
            <a:r>
              <a:rPr lang="fr-FR" dirty="0" err="1" smtClean="0"/>
              <a:t>titi.html?xx</a:t>
            </a:r>
            <a:r>
              <a:rPr lang="fr-FR" dirty="0" smtClean="0"/>
              <a:t> HTTP/3.0</a:t>
            </a:r>
          </a:p>
          <a:p>
            <a:r>
              <a:rPr lang="fr-FR" dirty="0" smtClean="0"/>
              <a:t>Content-Type: </a:t>
            </a:r>
            <a:r>
              <a:rPr lang="fr-FR" dirty="0" err="1" smtClean="0"/>
              <a:t>text</a:t>
            </a:r>
            <a:r>
              <a:rPr lang="fr-FR" dirty="0" smtClean="0"/>
              <a:t>/plain</a:t>
            </a:r>
          </a:p>
          <a:p>
            <a:r>
              <a:rPr lang="fr-FR" dirty="0" err="1" smtClean="0"/>
              <a:t>sdfdsf</a:t>
            </a:r>
            <a:r>
              <a:rPr lang="fr-FR" dirty="0" smtClean="0"/>
              <a:t>: </a:t>
            </a:r>
            <a:r>
              <a:rPr lang="fr-FR" dirty="0" err="1" smtClean="0"/>
              <a:t>yyyy</a:t>
            </a:r>
            <a:endParaRPr lang="fr-FR" dirty="0" smtClean="0"/>
          </a:p>
          <a:p>
            <a:r>
              <a:rPr lang="fr-FR" dirty="0" err="1" smtClean="0"/>
              <a:t>aaaaa</a:t>
            </a:r>
            <a:r>
              <a:rPr lang="fr-FR" dirty="0" smtClean="0"/>
              <a:t>: </a:t>
            </a:r>
            <a:r>
              <a:rPr lang="fr-FR" dirty="0" err="1" smtClean="0"/>
              <a:t>dfgdfgdf</a:t>
            </a:r>
            <a:endParaRPr lang="fr-FR" dirty="0" smtClean="0"/>
          </a:p>
          <a:p>
            <a:r>
              <a:rPr lang="fr-FR" dirty="0" err="1" smtClean="0"/>
              <a:t>gdfgfdgfdg</a:t>
            </a:r>
            <a:r>
              <a:rPr lang="fr-FR" dirty="0" smtClean="0"/>
              <a:t>: </a:t>
            </a:r>
            <a:r>
              <a:rPr lang="fr-FR" dirty="0" err="1" smtClean="0"/>
              <a:t>dfgdfgdf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endParaRPr lang="fr-FR" dirty="0" smtClean="0"/>
          </a:p>
          <a:p>
            <a:r>
              <a:rPr lang="fr-FR" dirty="0" err="1" smtClean="0"/>
              <a:t>azerazerazer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672801" y="2529619"/>
            <a:ext cx="3080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HTTP/1.1 201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Content-Type: 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r>
              <a:rPr lang="fr-FR" dirty="0" err="1" smtClean="0"/>
              <a:t>sdfdsf</a:t>
            </a:r>
            <a:r>
              <a:rPr lang="fr-FR" dirty="0" smtClean="0"/>
              <a:t>: </a:t>
            </a:r>
            <a:r>
              <a:rPr lang="fr-FR" dirty="0" err="1" smtClean="0"/>
              <a:t>yyyy</a:t>
            </a:r>
            <a:endParaRPr lang="fr-FR" dirty="0" smtClean="0"/>
          </a:p>
          <a:p>
            <a:r>
              <a:rPr lang="fr-FR" dirty="0" err="1" smtClean="0"/>
              <a:t>aaaaa</a:t>
            </a:r>
            <a:r>
              <a:rPr lang="fr-FR" dirty="0" smtClean="0"/>
              <a:t>: </a:t>
            </a:r>
            <a:r>
              <a:rPr lang="fr-FR" dirty="0" err="1" smtClean="0"/>
              <a:t>dfgdfgdf</a:t>
            </a:r>
            <a:endParaRPr lang="fr-FR" dirty="0" smtClean="0"/>
          </a:p>
          <a:p>
            <a:r>
              <a:rPr lang="fr-FR" dirty="0" err="1" smtClean="0"/>
              <a:t>gdfgfdgfdg</a:t>
            </a:r>
            <a:r>
              <a:rPr lang="fr-FR" dirty="0" smtClean="0"/>
              <a:t>: </a:t>
            </a:r>
            <a:r>
              <a:rPr lang="fr-FR" dirty="0" err="1" smtClean="0"/>
              <a:t>dfgdfgdf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endParaRPr lang="fr-FR" dirty="0" smtClean="0"/>
          </a:p>
          <a:p>
            <a:r>
              <a:rPr lang="fr-FR" dirty="0" smtClean="0"/>
              <a:t>[</a:t>
            </a:r>
            <a:r>
              <a:rPr lang="fr-FR" dirty="0" err="1" smtClean="0"/>
              <a:t>1,2,"toto</a:t>
            </a:r>
            <a:r>
              <a:rPr lang="fr-FR" dirty="0" smtClean="0"/>
              <a:t>"]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507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347</Words>
  <Application>Microsoft Office PowerPoint</Application>
  <PresentationFormat>Grand écran</PresentationFormat>
  <Paragraphs>183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notes</vt:lpstr>
      <vt:lpstr>logiciels</vt:lpstr>
      <vt:lpstr>Vscode install</vt:lpstr>
      <vt:lpstr>Histoire JS</vt:lpstr>
      <vt:lpstr>git</vt:lpstr>
      <vt:lpstr>vscode extensions</vt:lpstr>
      <vt:lpstr>node</vt:lpstr>
      <vt:lpstr>npm</vt:lpstr>
      <vt:lpstr>HTTP</vt:lpstr>
      <vt:lpstr>Présentation PowerPoint</vt:lpstr>
      <vt:lpstr>artefacts</vt:lpstr>
      <vt:lpstr>Présentation PowerPoint</vt:lpstr>
      <vt:lpstr>Présentation PowerPoint</vt:lpstr>
      <vt:lpstr>Présentation PowerPoint</vt:lpstr>
      <vt:lpstr>lazy loading</vt:lpstr>
      <vt:lpstr>observable</vt:lpstr>
      <vt:lpstr>Présentation PowerPoint</vt:lpstr>
      <vt:lpstr>webographie</vt:lpstr>
      <vt:lpstr>CORS</vt:lpstr>
      <vt:lpstr>Proxy</vt:lpstr>
      <vt:lpstr>CI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orsys</dc:creator>
  <cp:lastModifiedBy>orsys</cp:lastModifiedBy>
  <cp:revision>42</cp:revision>
  <dcterms:created xsi:type="dcterms:W3CDTF">2023-07-04T07:52:19Z</dcterms:created>
  <dcterms:modified xsi:type="dcterms:W3CDTF">2023-07-07T13:11:24Z</dcterms:modified>
</cp:coreProperties>
</file>