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6310-ADF5-4CCB-8B8E-BB9A140B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8CB7C-EA7A-489F-A797-3FFD60BA7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FE1B-5A35-4C1F-A7F0-B1699CE7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16AF-F3B6-4327-B451-CEADD46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F8C5-965D-4BDD-83DF-E5863361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2A5E-6364-4D48-AE9A-CA640D34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FD456-6ADD-4F8C-8937-5E4562B3C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943E-EBBA-4F3C-8B4D-4FB8D23A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C7D2-A8FD-4F2B-9C97-9F4AEE06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A06F-626E-4A67-8BE5-1E9D230C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9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DAFD-AF7F-4DC4-943D-8B0E938F8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B2417-ECF2-4DE7-AE68-29344F72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20D7-2552-4DF4-83D5-FD68AB92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2170-F00C-411E-8F15-E5B81A20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F35F-3878-4F14-8495-E6EB458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FA82-111C-4FA3-BAB6-42D8D44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18DD-8CF4-4A90-AD36-176CA798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290E-EC40-413A-A4A9-E43F2F45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B37D-1639-4479-98D1-EF9F9849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CA53-ADD8-4CF2-BB62-67E3C763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9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CC27-5499-4D70-A030-C48322F8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61BB-AAD5-406D-A00F-9E5940F0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A8E3-B156-4165-8330-37C75CB1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F940-45CA-404F-B174-9BB5E4F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8959-8601-4BE4-8BAE-28461B3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4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FF07-C0FA-4D53-9157-568348BC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94AE-39CE-4530-8204-EE0CDF66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8D3B7-C8CD-4704-8785-749C7C60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9926B-2465-4AED-8D43-DF3BB9A3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F775-2E34-4D2C-9AEF-A1EC257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5E1FA-AD34-49B5-AA6A-6C992D70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8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40C2-4F2A-4592-86CC-B6A6ED85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7C75-F386-421B-AD8B-80383AC8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B349D-F73A-4BEA-B62A-B5042DA5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47E6D-D45A-49D5-AD82-5C783FA85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FCA40-8EAD-47B5-B9B7-6EA15B1E9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E0AC9-C4BD-4B57-8562-1127B4BF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73AC2-1D1A-4B89-AE51-31498ED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668D8-6B34-4E06-9A0B-C174CB4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3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B197-643F-4A79-B435-66B9AA5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2DD6-355F-4452-BE4F-4985607D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E9941-9C04-47A8-8639-AF2F99C1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B19AC-468B-4854-BC0B-D43FBAC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8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4AE4B-AB4D-45F7-AAB0-4FA3B88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AB9C-009B-49DC-901F-FAD5FCCB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21DB-203C-4C40-AA57-1D25E19A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979E-98B0-4240-88E9-33ABDE35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2E8D-3EE6-4CA9-B96C-524213EC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64993-85B0-4F1B-80D3-4EC26882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AAA9-5C30-4AF9-B034-B845F38D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0072-11C9-49FF-BF89-FDCEC77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D83C-CFDC-4649-A75A-75D8E1A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3EF-86BD-46E6-8B5E-F088B6AF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53FD7-BBFA-4DDA-8BE5-CC216540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DFAB4-833A-49BB-92F9-F19A2C6B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888A6-3B0C-429C-9A30-D5FAB581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D04E-EF45-4A90-A412-DAB3E8CE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6D32-1EAE-4617-9372-49688B87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ECBCF-6B18-4CC0-8876-7C39B397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60BD-7F3F-420E-A75D-BC4431AF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278F-2EA0-4456-A7F4-3CBDC51F3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56C1-ECAE-4DE2-92AF-6A7EC389837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3AE5-B614-49CE-8374-242AEAFE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35A8-3C2E-40B0-8797-6198B72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03CF-4EF8-495E-BCF1-619EC6A22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0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main.com:456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xmarbles.com/" TargetMode="External"/><Relationship Id="rId4" Type="http://schemas.openxmlformats.org/officeDocument/2006/relationships/hyperlink" Target="https://ux-lois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FE40-7D93-487F-80B3-10B1B0EBE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708B-02F1-4188-B1BB-E854203B0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7877-F883-48DE-B5B8-7D13C0F9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80936" cy="1325563"/>
          </a:xfrm>
        </p:spPr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FA39A-706B-4100-9F82-D407F790D333}"/>
              </a:ext>
            </a:extLst>
          </p:cNvPr>
          <p:cNvSpPr/>
          <p:nvPr/>
        </p:nvSpPr>
        <p:spPr>
          <a:xfrm>
            <a:off x="3813829" y="537612"/>
            <a:ext cx="1392278" cy="115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E7658-A037-45F5-84B3-EE0BDCFEE397}"/>
              </a:ext>
            </a:extLst>
          </p:cNvPr>
          <p:cNvSpPr/>
          <p:nvPr/>
        </p:nvSpPr>
        <p:spPr>
          <a:xfrm>
            <a:off x="8602558" y="537612"/>
            <a:ext cx="1392278" cy="115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13AFF4-5EF6-4ECF-B4C6-CEA31DF35ED7}"/>
              </a:ext>
            </a:extLst>
          </p:cNvPr>
          <p:cNvCxnSpPr/>
          <p:nvPr/>
        </p:nvCxnSpPr>
        <p:spPr>
          <a:xfrm>
            <a:off x="5206107" y="739791"/>
            <a:ext cx="3396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BAE50-1676-44D9-8856-420D1A9708C3}"/>
              </a:ext>
            </a:extLst>
          </p:cNvPr>
          <p:cNvCxnSpPr/>
          <p:nvPr/>
        </p:nvCxnSpPr>
        <p:spPr>
          <a:xfrm flipH="1">
            <a:off x="5206107" y="1507152"/>
            <a:ext cx="3396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95FE7-54AE-4114-8580-8867341B98D3}"/>
              </a:ext>
            </a:extLst>
          </p:cNvPr>
          <p:cNvSpPr txBox="1"/>
          <p:nvPr/>
        </p:nvSpPr>
        <p:spPr>
          <a:xfrm>
            <a:off x="5913733" y="27569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DF9CD-C92E-4478-9FA0-59EB9EF28B25}"/>
              </a:ext>
            </a:extLst>
          </p:cNvPr>
          <p:cNvSpPr txBox="1"/>
          <p:nvPr/>
        </p:nvSpPr>
        <p:spPr>
          <a:xfrm>
            <a:off x="6160506" y="159981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A6F48-6EAA-401B-BF3D-A986C5D29E9B}"/>
              </a:ext>
            </a:extLst>
          </p:cNvPr>
          <p:cNvSpPr txBox="1"/>
          <p:nvPr/>
        </p:nvSpPr>
        <p:spPr>
          <a:xfrm>
            <a:off x="243533" y="2302082"/>
            <a:ext cx="48667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</a:t>
            </a:r>
            <a:r>
              <a:rPr lang="fr-FR" dirty="0"/>
              <a:t>/</a:t>
            </a:r>
            <a:r>
              <a:rPr lang="fr-FR" dirty="0" err="1"/>
              <a:t>qwerqwr</a:t>
            </a:r>
            <a:r>
              <a:rPr lang="fr-FR" dirty="0"/>
              <a:t>/</a:t>
            </a:r>
            <a:r>
              <a:rPr lang="fr-FR" dirty="0" err="1"/>
              <a:t>ddd?xxxxxeerer</a:t>
            </a:r>
            <a:r>
              <a:rPr lang="fr-FR" dirty="0"/>
              <a:t>/:? HTTP/2.0</a:t>
            </a:r>
          </a:p>
          <a:p>
            <a:r>
              <a:rPr lang="fr-FR" dirty="0" err="1"/>
              <a:t>qwerqwer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 err="1"/>
              <a:t>ddd</a:t>
            </a:r>
            <a:r>
              <a:rPr lang="fr-FR" dirty="0"/>
              <a:t>: ccc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www.domain.com:4567</a:t>
            </a:r>
            <a:endParaRPr lang="fr-FR" dirty="0"/>
          </a:p>
          <a:p>
            <a:r>
              <a:rPr lang="fr-FR" dirty="0" err="1"/>
              <a:t>cccc</a:t>
            </a:r>
            <a:r>
              <a:rPr lang="fr-FR" dirty="0"/>
              <a:t>: </a:t>
            </a:r>
            <a:r>
              <a:rPr lang="fr-FR" dirty="0" err="1"/>
              <a:t>xxxx</a:t>
            </a:r>
            <a:endParaRPr lang="fr-FR" dirty="0"/>
          </a:p>
          <a:p>
            <a:r>
              <a:rPr lang="fr-FR" dirty="0" err="1"/>
              <a:t>aaaa</a:t>
            </a:r>
            <a:r>
              <a:rPr lang="fr-FR" dirty="0"/>
              <a:t>: zzzz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encoding</a:t>
            </a:r>
            <a:r>
              <a:rPr lang="fr-FR" dirty="0"/>
              <a:t>=utf8</a:t>
            </a:r>
          </a:p>
          <a:p>
            <a:endParaRPr lang="fr-FR" dirty="0"/>
          </a:p>
          <a:p>
            <a:r>
              <a:rPr lang="fr-FR" dirty="0" err="1"/>
              <a:t>qwerqwer</a:t>
            </a:r>
            <a:endParaRPr lang="fr-FR" dirty="0"/>
          </a:p>
          <a:p>
            <a:r>
              <a:rPr lang="fr-FR" dirty="0" err="1"/>
              <a:t>qwer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05E38-FB44-413B-BF08-667912F7A262}"/>
              </a:ext>
            </a:extLst>
          </p:cNvPr>
          <p:cNvSpPr txBox="1"/>
          <p:nvPr/>
        </p:nvSpPr>
        <p:spPr>
          <a:xfrm>
            <a:off x="6226957" y="2367178"/>
            <a:ext cx="3956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Date: </a:t>
            </a:r>
            <a:r>
              <a:rPr lang="fr-FR" dirty="0" err="1"/>
              <a:t>Wed</a:t>
            </a:r>
            <a:r>
              <a:rPr lang="fr-FR" dirty="0"/>
              <a:t> 12 </a:t>
            </a:r>
            <a:r>
              <a:rPr lang="fr-FR" dirty="0" err="1"/>
              <a:t>dec</a:t>
            </a:r>
            <a:r>
              <a:rPr lang="fr-FR" dirty="0"/>
              <a:t> 2023 GMT 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4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encoding</a:t>
            </a:r>
            <a:r>
              <a:rPr lang="fr-FR" dirty="0"/>
              <a:t>=utf8</a:t>
            </a:r>
          </a:p>
          <a:p>
            <a:endParaRPr lang="fr-FR" dirty="0"/>
          </a:p>
          <a:p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296071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C0C-8D56-4C6F-A822-ECDCD62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BD8F-B81D-47D1-B6CC-09659AF2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Json</a:t>
            </a:r>
            <a:r>
              <a:rPr lang="fr-FR" dirty="0"/>
              <a:t> Formatter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Devtools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70A8-A923-4C4E-A1C1-FB39283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907F-F320-4E8B-9C17-3B4D10C7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r>
              <a:rPr lang="fr-FR" dirty="0"/>
              <a:t> : répertoire qui contient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 </a:t>
            </a:r>
            <a:r>
              <a:rPr lang="fr-FR" dirty="0" err="1"/>
              <a:t>Typescript</a:t>
            </a:r>
            <a:r>
              <a:rPr lang="fr-FR" dirty="0"/>
              <a:t> : un fichier qui contient au moins une instruction import ou export</a:t>
            </a:r>
          </a:p>
          <a:p>
            <a:r>
              <a:rPr lang="fr-FR" dirty="0"/>
              <a:t>Module ES = Module </a:t>
            </a:r>
            <a:r>
              <a:rPr lang="fr-FR" dirty="0" err="1"/>
              <a:t>Typescript</a:t>
            </a:r>
            <a:r>
              <a:rPr lang="fr-FR" dirty="0"/>
              <a:t> (arrivé en ES6, 2015)</a:t>
            </a:r>
          </a:p>
          <a:p>
            <a:r>
              <a:rPr lang="fr-FR" dirty="0"/>
              <a:t>Module </a:t>
            </a:r>
            <a:r>
              <a:rPr lang="fr-FR" dirty="0" err="1"/>
              <a:t>angular</a:t>
            </a:r>
            <a:r>
              <a:rPr lang="fr-FR" dirty="0"/>
              <a:t> (</a:t>
            </a:r>
            <a:r>
              <a:rPr lang="fr-FR" dirty="0" err="1"/>
              <a:t>specific</a:t>
            </a:r>
            <a:r>
              <a:rPr lang="fr-FR" dirty="0"/>
              <a:t> a </a:t>
            </a:r>
            <a:r>
              <a:rPr lang="fr-FR" dirty="0" err="1"/>
              <a:t>angular</a:t>
            </a:r>
            <a:r>
              <a:rPr lang="fr-FR" dirty="0"/>
              <a:t>, voir artefacts)</a:t>
            </a:r>
          </a:p>
        </p:txBody>
      </p:sp>
    </p:spTree>
    <p:extLst>
      <p:ext uri="{BB962C8B-B14F-4D97-AF65-F5344CB8AC3E}">
        <p14:creationId xmlns:p14="http://schemas.microsoft.com/office/powerpoint/2010/main" val="219135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4B41-626F-4ABD-A3B7-DEDA89F1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83C7-C190-4975-AA07-8FEC84D0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(@</a:t>
            </a:r>
            <a:r>
              <a:rPr lang="fr-FR" dirty="0" err="1"/>
              <a:t>NgModule</a:t>
            </a:r>
            <a:r>
              <a:rPr lang="fr-FR" dirty="0"/>
              <a:t>) : Paquet de composants, directives, pipes</a:t>
            </a:r>
          </a:p>
          <a:p>
            <a:r>
              <a:rPr lang="fr-FR" dirty="0"/>
              <a:t>Composant (@Component) : visuel, intelligent, communicatif</a:t>
            </a:r>
          </a:p>
          <a:p>
            <a:r>
              <a:rPr lang="fr-FR" dirty="0"/>
              <a:t>Directive (@Directive)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131185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341-FBBE-4950-8830-C8A582E9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composants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3297A-EDEF-4695-A07E-6D58844B5162}"/>
              </a:ext>
            </a:extLst>
          </p:cNvPr>
          <p:cNvSpPr/>
          <p:nvPr/>
        </p:nvSpPr>
        <p:spPr>
          <a:xfrm>
            <a:off x="8955606" y="1236048"/>
            <a:ext cx="983325" cy="6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71165-CDDE-4DB9-B4B1-AF34831CA9E5}"/>
              </a:ext>
            </a:extLst>
          </p:cNvPr>
          <p:cNvSpPr/>
          <p:nvPr/>
        </p:nvSpPr>
        <p:spPr>
          <a:xfrm>
            <a:off x="8028187" y="2239962"/>
            <a:ext cx="983325" cy="6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3DA55-49C4-42F6-AA6F-CE3E874293A9}"/>
              </a:ext>
            </a:extLst>
          </p:cNvPr>
          <p:cNvSpPr/>
          <p:nvPr/>
        </p:nvSpPr>
        <p:spPr>
          <a:xfrm>
            <a:off x="9402850" y="2239961"/>
            <a:ext cx="983325" cy="6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DA203-1ABF-4355-A236-F78BE2427E44}"/>
              </a:ext>
            </a:extLst>
          </p:cNvPr>
          <p:cNvSpPr/>
          <p:nvPr/>
        </p:nvSpPr>
        <p:spPr>
          <a:xfrm>
            <a:off x="10896982" y="2239960"/>
            <a:ext cx="983325" cy="6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9B27D-F3BF-4257-80DA-97D4FFC3AD71}"/>
              </a:ext>
            </a:extLst>
          </p:cNvPr>
          <p:cNvSpPr/>
          <p:nvPr/>
        </p:nvSpPr>
        <p:spPr>
          <a:xfrm>
            <a:off x="7215643" y="3243876"/>
            <a:ext cx="983325" cy="6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920ED-B8F7-460B-AE79-90C1D3E773D5}"/>
              </a:ext>
            </a:extLst>
          </p:cNvPr>
          <p:cNvSpPr/>
          <p:nvPr/>
        </p:nvSpPr>
        <p:spPr>
          <a:xfrm>
            <a:off x="8754959" y="3265570"/>
            <a:ext cx="983325" cy="6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E300-6278-48A7-B54F-375C1AD29B3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9850" y="1879345"/>
            <a:ext cx="927419" cy="3606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5D8A7-FD4E-43B9-A417-85ADEB443A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447269" y="1879345"/>
            <a:ext cx="447244" cy="360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AC1748-46DC-4E3A-8A75-714E0709952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9447269" y="1879345"/>
            <a:ext cx="1941376" cy="360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262A6D-B66C-400C-81BB-CFF692E782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7707306" y="2883259"/>
            <a:ext cx="812544" cy="3606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1CAD47-9CE3-40CE-BA0E-E4B1B4D3F30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519850" y="2883259"/>
            <a:ext cx="726772" cy="382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6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BA6B89-577F-4A9F-9BC3-5F74A687660C}"/>
              </a:ext>
            </a:extLst>
          </p:cNvPr>
          <p:cNvSpPr/>
          <p:nvPr/>
        </p:nvSpPr>
        <p:spPr>
          <a:xfrm>
            <a:off x="4990143" y="560587"/>
            <a:ext cx="1484177" cy="7627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B3B5A-E7C4-4566-99EF-5178C019C655}"/>
              </a:ext>
            </a:extLst>
          </p:cNvPr>
          <p:cNvSpPr/>
          <p:nvPr/>
        </p:nvSpPr>
        <p:spPr>
          <a:xfrm>
            <a:off x="2858074" y="1396872"/>
            <a:ext cx="1355518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D4F89-1D44-4CD2-A93F-4C32C5567BE8}"/>
              </a:ext>
            </a:extLst>
          </p:cNvPr>
          <p:cNvSpPr/>
          <p:nvPr/>
        </p:nvSpPr>
        <p:spPr>
          <a:xfrm>
            <a:off x="2453716" y="2472096"/>
            <a:ext cx="153472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A614C-4882-489E-A4A1-D5CE3292B373}"/>
              </a:ext>
            </a:extLst>
          </p:cNvPr>
          <p:cNvSpPr/>
          <p:nvPr/>
        </p:nvSpPr>
        <p:spPr>
          <a:xfrm>
            <a:off x="2453716" y="3302254"/>
            <a:ext cx="153472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12719F-3FB4-45D9-8C05-B3ABDD722248}"/>
              </a:ext>
            </a:extLst>
          </p:cNvPr>
          <p:cNvSpPr/>
          <p:nvPr/>
        </p:nvSpPr>
        <p:spPr>
          <a:xfrm>
            <a:off x="2768472" y="4129313"/>
            <a:ext cx="153472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D98BE-AFC7-4BB4-8435-D6EE5B177AE1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221077" y="2118283"/>
            <a:ext cx="314756" cy="353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B88413-2FDC-44B1-99C1-C921FA32496F}"/>
              </a:ext>
            </a:extLst>
          </p:cNvPr>
          <p:cNvCxnSpPr>
            <a:stCxn id="7" idx="7"/>
            <a:endCxn id="5" idx="2"/>
          </p:cNvCxnSpPr>
          <p:nvPr/>
        </p:nvCxnSpPr>
        <p:spPr>
          <a:xfrm flipH="1" flipV="1">
            <a:off x="3535833" y="2118283"/>
            <a:ext cx="227850" cy="1289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C4500-3D90-4878-A251-F165A55974EA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H="1" flipV="1">
            <a:off x="3535833" y="2118283"/>
            <a:ext cx="767361" cy="2371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3ACEDC-9710-4074-8867-B34DDAB9B40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535833" y="941970"/>
            <a:ext cx="1454310" cy="454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1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BA6B89-577F-4A9F-9BC3-5F74A687660C}"/>
              </a:ext>
            </a:extLst>
          </p:cNvPr>
          <p:cNvSpPr/>
          <p:nvPr/>
        </p:nvSpPr>
        <p:spPr>
          <a:xfrm>
            <a:off x="4990143" y="560587"/>
            <a:ext cx="1484177" cy="7627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B3B5A-E7C4-4566-99EF-5178C019C655}"/>
              </a:ext>
            </a:extLst>
          </p:cNvPr>
          <p:cNvSpPr/>
          <p:nvPr/>
        </p:nvSpPr>
        <p:spPr>
          <a:xfrm>
            <a:off x="2858074" y="1396872"/>
            <a:ext cx="1355518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D4F89-1D44-4CD2-A93F-4C32C5567BE8}"/>
              </a:ext>
            </a:extLst>
          </p:cNvPr>
          <p:cNvSpPr/>
          <p:nvPr/>
        </p:nvSpPr>
        <p:spPr>
          <a:xfrm>
            <a:off x="2453716" y="2472096"/>
            <a:ext cx="153472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A614C-4882-489E-A4A1-D5CE3292B373}"/>
              </a:ext>
            </a:extLst>
          </p:cNvPr>
          <p:cNvSpPr/>
          <p:nvPr/>
        </p:nvSpPr>
        <p:spPr>
          <a:xfrm>
            <a:off x="2453716" y="3302254"/>
            <a:ext cx="153472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12719F-3FB4-45D9-8C05-B3ABDD722248}"/>
              </a:ext>
            </a:extLst>
          </p:cNvPr>
          <p:cNvSpPr/>
          <p:nvPr/>
        </p:nvSpPr>
        <p:spPr>
          <a:xfrm>
            <a:off x="2768472" y="4129313"/>
            <a:ext cx="153472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D98BE-AFC7-4BB4-8435-D6EE5B177AE1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221077" y="2118283"/>
            <a:ext cx="314756" cy="353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B88413-2FDC-44B1-99C1-C921FA32496F}"/>
              </a:ext>
            </a:extLst>
          </p:cNvPr>
          <p:cNvCxnSpPr>
            <a:stCxn id="7" idx="7"/>
            <a:endCxn id="5" idx="2"/>
          </p:cNvCxnSpPr>
          <p:nvPr/>
        </p:nvCxnSpPr>
        <p:spPr>
          <a:xfrm flipH="1" flipV="1">
            <a:off x="3535833" y="2118283"/>
            <a:ext cx="227850" cy="1289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C4500-3D90-4878-A251-F165A55974EA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H="1" flipV="1">
            <a:off x="3535833" y="2118283"/>
            <a:ext cx="767361" cy="2371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3ACEDC-9710-4074-8867-B34DDAB9B40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535833" y="941970"/>
            <a:ext cx="1454310" cy="454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9E00739-DF70-46B0-940A-69A4A39FBCA2}"/>
              </a:ext>
            </a:extLst>
          </p:cNvPr>
          <p:cNvSpPr/>
          <p:nvPr/>
        </p:nvSpPr>
        <p:spPr>
          <a:xfrm>
            <a:off x="6708805" y="1417547"/>
            <a:ext cx="1484177" cy="7627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93CE82-E05F-4882-8BE7-FAC86BD1E2CC}"/>
              </a:ext>
            </a:extLst>
          </p:cNvPr>
          <p:cNvSpPr/>
          <p:nvPr/>
        </p:nvSpPr>
        <p:spPr>
          <a:xfrm>
            <a:off x="6708804" y="2331944"/>
            <a:ext cx="1484177" cy="7627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552AD-4C70-4C53-ABD4-24C3E66747A7}"/>
              </a:ext>
            </a:extLst>
          </p:cNvPr>
          <p:cNvSpPr/>
          <p:nvPr/>
        </p:nvSpPr>
        <p:spPr>
          <a:xfrm>
            <a:off x="8293930" y="560587"/>
            <a:ext cx="1649596" cy="6478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1DD3DD-89D2-4EC3-8A0D-A036DD7A8444}"/>
              </a:ext>
            </a:extLst>
          </p:cNvPr>
          <p:cNvCxnSpPr>
            <a:stCxn id="11" idx="0"/>
            <a:endCxn id="2" idx="1"/>
          </p:cNvCxnSpPr>
          <p:nvPr/>
        </p:nvCxnSpPr>
        <p:spPr>
          <a:xfrm flipV="1">
            <a:off x="7450894" y="884533"/>
            <a:ext cx="843036" cy="533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1F5C50-7262-43D6-A600-6DE2BF01D220}"/>
              </a:ext>
            </a:extLst>
          </p:cNvPr>
          <p:cNvCxnSpPr>
            <a:cxnSpLocks/>
            <a:stCxn id="13" idx="7"/>
            <a:endCxn id="2" idx="1"/>
          </p:cNvCxnSpPr>
          <p:nvPr/>
        </p:nvCxnSpPr>
        <p:spPr>
          <a:xfrm flipV="1">
            <a:off x="7975628" y="884533"/>
            <a:ext cx="318302" cy="1559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6BD9B1-9040-406F-A0D8-EF05E57190ED}"/>
              </a:ext>
            </a:extLst>
          </p:cNvPr>
          <p:cNvCxnSpPr/>
          <p:nvPr/>
        </p:nvCxnSpPr>
        <p:spPr>
          <a:xfrm>
            <a:off x="390573" y="1543912"/>
            <a:ext cx="114966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092774-0E15-4BA2-A942-BA558B0CB9E9}"/>
              </a:ext>
            </a:extLst>
          </p:cNvPr>
          <p:cNvCxnSpPr/>
          <p:nvPr/>
        </p:nvCxnSpPr>
        <p:spPr>
          <a:xfrm>
            <a:off x="909805" y="1304973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D5C790-25DE-4177-9993-09D507D0C558}"/>
              </a:ext>
            </a:extLst>
          </p:cNvPr>
          <p:cNvCxnSpPr/>
          <p:nvPr/>
        </p:nvCxnSpPr>
        <p:spPr>
          <a:xfrm>
            <a:off x="3061019" y="1304973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C1BFD7-0C58-4598-A3C4-DF8CB06D1474}"/>
              </a:ext>
            </a:extLst>
          </p:cNvPr>
          <p:cNvSpPr txBox="1"/>
          <p:nvPr/>
        </p:nvSpPr>
        <p:spPr>
          <a:xfrm>
            <a:off x="1429038" y="182420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4071-11EF-4D40-8E44-50E035689D06}"/>
              </a:ext>
            </a:extLst>
          </p:cNvPr>
          <p:cNvSpPr txBox="1"/>
          <p:nvPr/>
        </p:nvSpPr>
        <p:spPr>
          <a:xfrm>
            <a:off x="3538131" y="1870155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C5A1B4-D56B-4F8E-B9E1-F138FF94DDB1}"/>
              </a:ext>
            </a:extLst>
          </p:cNvPr>
          <p:cNvCxnSpPr/>
          <p:nvPr/>
        </p:nvCxnSpPr>
        <p:spPr>
          <a:xfrm>
            <a:off x="4853825" y="1304973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FFF366-2D06-4358-9AC6-576E45E43E4D}"/>
              </a:ext>
            </a:extLst>
          </p:cNvPr>
          <p:cNvSpPr txBox="1"/>
          <p:nvPr/>
        </p:nvSpPr>
        <p:spPr>
          <a:xfrm>
            <a:off x="5212233" y="18701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51CEAD-4244-45FC-9778-0BECB3A4B676}"/>
              </a:ext>
            </a:extLst>
          </p:cNvPr>
          <p:cNvCxnSpPr/>
          <p:nvPr/>
        </p:nvCxnSpPr>
        <p:spPr>
          <a:xfrm>
            <a:off x="1010894" y="2288297"/>
            <a:ext cx="1952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37B360-CD48-4D7D-80C5-FC422890A652}"/>
              </a:ext>
            </a:extLst>
          </p:cNvPr>
          <p:cNvCxnSpPr/>
          <p:nvPr/>
        </p:nvCxnSpPr>
        <p:spPr>
          <a:xfrm>
            <a:off x="3061019" y="2302847"/>
            <a:ext cx="1952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CA8A44-549E-427A-A1D6-E49F5B074F70}"/>
              </a:ext>
            </a:extLst>
          </p:cNvPr>
          <p:cNvCxnSpPr/>
          <p:nvPr/>
        </p:nvCxnSpPr>
        <p:spPr>
          <a:xfrm>
            <a:off x="5069789" y="2344967"/>
            <a:ext cx="1952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F9134C-E705-4F74-9282-0976968865D4}"/>
              </a:ext>
            </a:extLst>
          </p:cNvPr>
          <p:cNvCxnSpPr/>
          <p:nvPr/>
        </p:nvCxnSpPr>
        <p:spPr>
          <a:xfrm>
            <a:off x="951160" y="3055658"/>
            <a:ext cx="84961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CBC641-0313-431A-87BC-D2DA2B3710C6}"/>
              </a:ext>
            </a:extLst>
          </p:cNvPr>
          <p:cNvSpPr txBox="1"/>
          <p:nvPr/>
        </p:nvSpPr>
        <p:spPr>
          <a:xfrm>
            <a:off x="2092992" y="3139132"/>
            <a:ext cx="14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65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507-BA00-4819-806C-FC197983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 </a:t>
            </a:r>
            <a:r>
              <a:rPr lang="fr-FR" dirty="0" err="1"/>
              <a:t>Programming</a:t>
            </a:r>
            <a:r>
              <a:rPr lang="fr-FR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00CE54-CB9D-45CB-AADC-F01CA3A3293E}"/>
              </a:ext>
            </a:extLst>
          </p:cNvPr>
          <p:cNvCxnSpPr/>
          <p:nvPr/>
        </p:nvCxnSpPr>
        <p:spPr>
          <a:xfrm flipV="1">
            <a:off x="335433" y="2191803"/>
            <a:ext cx="11634477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1312CE-C38A-49FD-9189-A477D5271847}"/>
              </a:ext>
            </a:extLst>
          </p:cNvPr>
          <p:cNvSpPr txBox="1"/>
          <p:nvPr/>
        </p:nvSpPr>
        <p:spPr>
          <a:xfrm>
            <a:off x="10991180" y="173690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BA552B-9202-4A18-BA06-BEAF108C81DD}"/>
              </a:ext>
            </a:extLst>
          </p:cNvPr>
          <p:cNvCxnSpPr/>
          <p:nvPr/>
        </p:nvCxnSpPr>
        <p:spPr>
          <a:xfrm>
            <a:off x="767361" y="1847180"/>
            <a:ext cx="0" cy="8822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2F4A8A-FCB3-4A4A-9CB7-4588F11660A4}"/>
              </a:ext>
            </a:extLst>
          </p:cNvPr>
          <p:cNvCxnSpPr/>
          <p:nvPr/>
        </p:nvCxnSpPr>
        <p:spPr>
          <a:xfrm>
            <a:off x="3221077" y="1808123"/>
            <a:ext cx="0" cy="8408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7EDD2-99DF-4925-8638-3DC7DD312C7C}"/>
              </a:ext>
            </a:extLst>
          </p:cNvPr>
          <p:cNvCxnSpPr/>
          <p:nvPr/>
        </p:nvCxnSpPr>
        <p:spPr>
          <a:xfrm>
            <a:off x="5909904" y="1847180"/>
            <a:ext cx="0" cy="8408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0C8D8-DDBD-45D3-8501-C6109109DA23}"/>
              </a:ext>
            </a:extLst>
          </p:cNvPr>
          <p:cNvCxnSpPr/>
          <p:nvPr/>
        </p:nvCxnSpPr>
        <p:spPr>
          <a:xfrm>
            <a:off x="7086983" y="1831300"/>
            <a:ext cx="0" cy="8408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AD9A3-DD05-4448-BAF2-16BC0D5B5CBE}"/>
              </a:ext>
            </a:extLst>
          </p:cNvPr>
          <p:cNvSpPr/>
          <p:nvPr/>
        </p:nvSpPr>
        <p:spPr>
          <a:xfrm>
            <a:off x="802784" y="2012598"/>
            <a:ext cx="134592" cy="468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1CD73C-226C-4293-BB8A-2EFE5601F923}"/>
              </a:ext>
            </a:extLst>
          </p:cNvPr>
          <p:cNvSpPr/>
          <p:nvPr/>
        </p:nvSpPr>
        <p:spPr>
          <a:xfrm>
            <a:off x="7095408" y="1975839"/>
            <a:ext cx="134014" cy="468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C9C4A-430F-47A9-8B6D-B3C97F4651B8}"/>
              </a:ext>
            </a:extLst>
          </p:cNvPr>
          <p:cNvSpPr txBox="1"/>
          <p:nvPr/>
        </p:nvSpPr>
        <p:spPr>
          <a:xfrm>
            <a:off x="211368" y="3481240"/>
            <a:ext cx="38014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titiSync</a:t>
            </a:r>
            <a:r>
              <a:rPr lang="fr-FR" dirty="0"/>
              <a:t>() {</a:t>
            </a:r>
          </a:p>
          <a:p>
            <a:r>
              <a:rPr lang="fr-FR" dirty="0"/>
              <a:t>  var a = 3 + 2</a:t>
            </a:r>
          </a:p>
          <a:p>
            <a:r>
              <a:rPr lang="fr-FR" dirty="0"/>
              <a:t>  var content = </a:t>
            </a:r>
            <a:r>
              <a:rPr lang="fr-FR" dirty="0" err="1"/>
              <a:t>readFile</a:t>
            </a:r>
            <a:r>
              <a:rPr lang="fr-FR" dirty="0"/>
              <a:t>('toto.txt')</a:t>
            </a:r>
          </a:p>
          <a:p>
            <a:r>
              <a:rPr lang="fr-FR" dirty="0"/>
              <a:t>  console.log(content)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titiAsync</a:t>
            </a:r>
            <a:r>
              <a:rPr lang="fr-FR" dirty="0"/>
              <a:t>() {</a:t>
            </a:r>
          </a:p>
          <a:p>
            <a:r>
              <a:rPr lang="fr-FR" dirty="0"/>
              <a:t>  var a = 3 + 2</a:t>
            </a:r>
          </a:p>
          <a:p>
            <a:r>
              <a:rPr lang="fr-FR" dirty="0"/>
              <a:t>  </a:t>
            </a:r>
            <a:r>
              <a:rPr lang="fr-FR" dirty="0" err="1"/>
              <a:t>readFile</a:t>
            </a:r>
            <a:r>
              <a:rPr lang="fr-FR" dirty="0"/>
              <a:t>('toto.txt', </a:t>
            </a:r>
            <a:r>
              <a:rPr lang="fr-FR" dirty="0" err="1"/>
              <a:t>function</a:t>
            </a:r>
            <a:r>
              <a:rPr lang="fr-FR" dirty="0"/>
              <a:t>(content) {</a:t>
            </a:r>
          </a:p>
          <a:p>
            <a:r>
              <a:rPr lang="fr-FR" dirty="0"/>
              <a:t>     console.log(content)</a:t>
            </a:r>
          </a:p>
          <a:p>
            <a:r>
              <a:rPr lang="fr-FR" dirty="0"/>
              <a:t>  })</a:t>
            </a:r>
          </a:p>
          <a:p>
            <a:r>
              <a:rPr lang="fr-FR" dirty="0"/>
              <a:t>}  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3D707D-C60A-4527-A08F-02A5FDD4072A}"/>
              </a:ext>
            </a:extLst>
          </p:cNvPr>
          <p:cNvSpPr/>
          <p:nvPr/>
        </p:nvSpPr>
        <p:spPr>
          <a:xfrm>
            <a:off x="8675312" y="4719039"/>
            <a:ext cx="3363522" cy="1985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B98DC7-642E-485D-A80C-00BDD3953C40}"/>
              </a:ext>
            </a:extLst>
          </p:cNvPr>
          <p:cNvSpPr/>
          <p:nvPr/>
        </p:nvSpPr>
        <p:spPr>
          <a:xfrm>
            <a:off x="8928036" y="5541539"/>
            <a:ext cx="918994" cy="70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152E2-B558-49B5-BAA4-38D25C2DE3A2}"/>
              </a:ext>
            </a:extLst>
          </p:cNvPr>
          <p:cNvSpPr/>
          <p:nvPr/>
        </p:nvSpPr>
        <p:spPr>
          <a:xfrm>
            <a:off x="10664936" y="5541539"/>
            <a:ext cx="1116196" cy="70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01D4DC-3831-4862-9C5B-18735A137C3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847030" y="5895352"/>
            <a:ext cx="81790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D447DD-1F24-4ECB-8284-A702F6E3A471}"/>
              </a:ext>
            </a:extLst>
          </p:cNvPr>
          <p:cNvCxnSpPr/>
          <p:nvPr/>
        </p:nvCxnSpPr>
        <p:spPr>
          <a:xfrm flipV="1">
            <a:off x="10292743" y="4323871"/>
            <a:ext cx="0" cy="16036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F79B3C-64C5-47BA-91B6-EBAA4E3562DC}"/>
              </a:ext>
            </a:extLst>
          </p:cNvPr>
          <p:cNvSpPr/>
          <p:nvPr/>
        </p:nvSpPr>
        <p:spPr>
          <a:xfrm>
            <a:off x="9911360" y="3813829"/>
            <a:ext cx="753576" cy="49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5F2A87-D704-4C8B-8AC3-765CD7094E44}"/>
              </a:ext>
            </a:extLst>
          </p:cNvPr>
          <p:cNvCxnSpPr/>
          <p:nvPr/>
        </p:nvCxnSpPr>
        <p:spPr>
          <a:xfrm>
            <a:off x="294078" y="2982400"/>
            <a:ext cx="117447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B16B10-9A20-4940-80A9-B0D37A1460F1}"/>
              </a:ext>
            </a:extLst>
          </p:cNvPr>
          <p:cNvSpPr txBox="1"/>
          <p:nvPr/>
        </p:nvSpPr>
        <p:spPr>
          <a:xfrm>
            <a:off x="10755787" y="256629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CompExt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6887AF-FFC9-44F4-B299-80A46AB45D96}"/>
              </a:ext>
            </a:extLst>
          </p:cNvPr>
          <p:cNvCxnSpPr/>
          <p:nvPr/>
        </p:nvCxnSpPr>
        <p:spPr>
          <a:xfrm>
            <a:off x="870079" y="2605351"/>
            <a:ext cx="67296" cy="377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E18FB-7645-43C1-8D1C-10F3769D2EB8}"/>
              </a:ext>
            </a:extLst>
          </p:cNvPr>
          <p:cNvSpPr/>
          <p:nvPr/>
        </p:nvSpPr>
        <p:spPr>
          <a:xfrm>
            <a:off x="1029274" y="2816720"/>
            <a:ext cx="3804638" cy="42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CFB97-7451-42C8-817C-BC931C1E0BA9}"/>
              </a:ext>
            </a:extLst>
          </p:cNvPr>
          <p:cNvCxnSpPr/>
          <p:nvPr/>
        </p:nvCxnSpPr>
        <p:spPr>
          <a:xfrm flipV="1">
            <a:off x="4902838" y="2481285"/>
            <a:ext cx="64330" cy="381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7F4295-1C97-47AD-AFA3-C6F7DF752AF4}"/>
              </a:ext>
            </a:extLst>
          </p:cNvPr>
          <p:cNvCxnSpPr/>
          <p:nvPr/>
        </p:nvCxnSpPr>
        <p:spPr>
          <a:xfrm>
            <a:off x="4999333" y="1943674"/>
            <a:ext cx="0" cy="5376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2877491-52F3-44CB-9A36-F87C4DFE16B5}"/>
              </a:ext>
            </a:extLst>
          </p:cNvPr>
          <p:cNvSpPr/>
          <p:nvPr/>
        </p:nvSpPr>
        <p:spPr>
          <a:xfrm>
            <a:off x="5031499" y="1995344"/>
            <a:ext cx="134014" cy="468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47733A-C43B-45C2-817E-4B91FAFBA87B}"/>
              </a:ext>
            </a:extLst>
          </p:cNvPr>
          <p:cNvSpPr/>
          <p:nvPr/>
        </p:nvSpPr>
        <p:spPr>
          <a:xfrm>
            <a:off x="3234864" y="1995344"/>
            <a:ext cx="134014" cy="468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C521-9AFD-4702-A8FE-83B2A35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r>
              <a:rPr lang="fr-FR" dirty="0"/>
              <a:t> dans une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84F2-5A21-4D38-B7D1-C38614D1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pas 'use strict' alors </a:t>
            </a:r>
            <a:r>
              <a:rPr lang="fr-FR" dirty="0" err="1"/>
              <a:t>this</a:t>
            </a:r>
            <a:r>
              <a:rPr lang="fr-FR" dirty="0"/>
              <a:t> === </a:t>
            </a:r>
            <a:r>
              <a:rPr lang="fr-FR" dirty="0" err="1"/>
              <a:t>thisGlobal</a:t>
            </a:r>
            <a:endParaRPr lang="fr-FR" dirty="0"/>
          </a:p>
          <a:p>
            <a:r>
              <a:rPr lang="fr-FR" dirty="0"/>
              <a:t>si 'use strict' alors </a:t>
            </a:r>
            <a:r>
              <a:rPr lang="fr-FR" dirty="0" err="1"/>
              <a:t>this</a:t>
            </a:r>
            <a:r>
              <a:rPr lang="fr-FR" dirty="0"/>
              <a:t> === </a:t>
            </a:r>
            <a:r>
              <a:rPr lang="fr-FR" dirty="0" err="1"/>
              <a:t>undefined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916-F7D8-4827-94DD-D0946355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CFDC-268B-4B57-80E7-67D1B408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, etc.</a:t>
            </a:r>
          </a:p>
          <a:p>
            <a:r>
              <a:rPr lang="fr-FR" dirty="0"/>
              <a:t>Node : 18 ou </a:t>
            </a:r>
            <a:r>
              <a:rPr lang="fr-FR" b="1" dirty="0"/>
              <a:t>20</a:t>
            </a:r>
            <a:r>
              <a:rPr lang="fr-FR" dirty="0"/>
              <a:t> (LTS) (pour </a:t>
            </a:r>
            <a:r>
              <a:rPr lang="fr-FR" dirty="0" err="1"/>
              <a:t>angular</a:t>
            </a:r>
            <a:r>
              <a:rPr lang="fr-FR" dirty="0"/>
              <a:t> 17), </a:t>
            </a:r>
            <a:r>
              <a:rPr lang="fr-FR" dirty="0" err="1"/>
              <a:t>nvm</a:t>
            </a:r>
            <a:endParaRPr lang="fr-FR" dirty="0"/>
          </a:p>
          <a:p>
            <a:r>
              <a:rPr lang="fr-FR" dirty="0"/>
              <a:t>Browser : </a:t>
            </a:r>
            <a:r>
              <a:rPr lang="fr-FR" b="1" dirty="0"/>
              <a:t>Chrome</a:t>
            </a:r>
            <a:r>
              <a:rPr lang="fr-FR" dirty="0"/>
              <a:t>, Firefox, Edge, Safari, Opera</a:t>
            </a:r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</a:t>
            </a:r>
            <a:r>
              <a:rPr lang="fr-FR" dirty="0" err="1"/>
              <a:t>svn</a:t>
            </a:r>
            <a:r>
              <a:rPr lang="fr-FR" dirty="0"/>
              <a:t>, </a:t>
            </a:r>
            <a:r>
              <a:rPr lang="fr-FR" dirty="0" err="1"/>
              <a:t>cvs</a:t>
            </a:r>
            <a:r>
              <a:rPr lang="fr-FR" dirty="0"/>
              <a:t>, </a:t>
            </a:r>
            <a:r>
              <a:rPr lang="fr-FR" dirty="0" err="1"/>
              <a:t>clearcase</a:t>
            </a:r>
            <a:r>
              <a:rPr lang="fr-FR" dirty="0"/>
              <a:t>, 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33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D373-7241-4D1A-94CF-4419F8A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0DE3A8-9AE6-4504-93A5-C4397E7A31FC}"/>
              </a:ext>
            </a:extLst>
          </p:cNvPr>
          <p:cNvCxnSpPr/>
          <p:nvPr/>
        </p:nvCxnSpPr>
        <p:spPr>
          <a:xfrm flipV="1">
            <a:off x="340028" y="2246943"/>
            <a:ext cx="11675831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17F171-C736-485C-8347-5859434E7729}"/>
              </a:ext>
            </a:extLst>
          </p:cNvPr>
          <p:cNvSpPr txBox="1"/>
          <p:nvPr/>
        </p:nvSpPr>
        <p:spPr>
          <a:xfrm>
            <a:off x="160824" y="5895353"/>
            <a:ext cx="4702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obs</a:t>
            </a:r>
            <a:r>
              <a:rPr lang="fr-FR" dirty="0"/>
              <a:t> = new Observable((</a:t>
            </a:r>
            <a:r>
              <a:rPr lang="fr-FR" dirty="0" err="1"/>
              <a:t>subscriber</a:t>
            </a:r>
            <a:r>
              <a:rPr lang="fr-FR" dirty="0"/>
              <a:t>) =&gt; {…})</a:t>
            </a:r>
          </a:p>
          <a:p>
            <a:r>
              <a:rPr lang="fr-FR" dirty="0" err="1"/>
              <a:t>const</a:t>
            </a:r>
            <a:r>
              <a:rPr lang="fr-FR" dirty="0"/>
              <a:t> s = </a:t>
            </a:r>
            <a:r>
              <a:rPr lang="fr-FR" dirty="0" err="1"/>
              <a:t>obs.subscribe</a:t>
            </a:r>
            <a:r>
              <a:rPr lang="fr-FR" dirty="0"/>
              <a:t>()</a:t>
            </a:r>
          </a:p>
          <a:p>
            <a:r>
              <a:rPr lang="fr-FR" dirty="0" err="1"/>
              <a:t>s.unsubscribe</a:t>
            </a:r>
            <a:r>
              <a:rPr lang="fr-FR" dirty="0"/>
              <a:t>();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9A294-F27C-4B01-8AB2-78C36653B9CB}"/>
              </a:ext>
            </a:extLst>
          </p:cNvPr>
          <p:cNvCxnSpPr/>
          <p:nvPr/>
        </p:nvCxnSpPr>
        <p:spPr>
          <a:xfrm>
            <a:off x="838200" y="1998814"/>
            <a:ext cx="0" cy="6662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82E31B0-8E9B-4723-8E06-16B570DB9F94}"/>
              </a:ext>
            </a:extLst>
          </p:cNvPr>
          <p:cNvSpPr/>
          <p:nvPr/>
        </p:nvSpPr>
        <p:spPr>
          <a:xfrm>
            <a:off x="2251538" y="1998814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97D0C-5940-42CA-899A-0D69D2C0F206}"/>
              </a:ext>
            </a:extLst>
          </p:cNvPr>
          <p:cNvSpPr/>
          <p:nvPr/>
        </p:nvSpPr>
        <p:spPr>
          <a:xfrm>
            <a:off x="4577361" y="1987326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C8D87D-E93C-41B9-A168-865AEE39E95B}"/>
              </a:ext>
            </a:extLst>
          </p:cNvPr>
          <p:cNvSpPr/>
          <p:nvPr/>
        </p:nvSpPr>
        <p:spPr>
          <a:xfrm>
            <a:off x="6096000" y="1998814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8FD98-051B-40B4-A4D7-12E9F4776404}"/>
              </a:ext>
            </a:extLst>
          </p:cNvPr>
          <p:cNvSpPr/>
          <p:nvPr/>
        </p:nvSpPr>
        <p:spPr>
          <a:xfrm>
            <a:off x="6892846" y="1998814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7B8217-F402-4478-83C9-03D2D129DE1C}"/>
              </a:ext>
            </a:extLst>
          </p:cNvPr>
          <p:cNvCxnSpPr/>
          <p:nvPr/>
        </p:nvCxnSpPr>
        <p:spPr>
          <a:xfrm>
            <a:off x="9010746" y="1916105"/>
            <a:ext cx="0" cy="7489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030210-9A06-4D67-B5C9-886041DF0599}"/>
              </a:ext>
            </a:extLst>
          </p:cNvPr>
          <p:cNvSpPr txBox="1"/>
          <p:nvPr/>
        </p:nvSpPr>
        <p:spPr>
          <a:xfrm>
            <a:off x="8574223" y="2699848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1537-07B3-45B9-8FD7-453B32CF7B18}"/>
              </a:ext>
            </a:extLst>
          </p:cNvPr>
          <p:cNvSpPr txBox="1"/>
          <p:nvPr/>
        </p:nvSpPr>
        <p:spPr>
          <a:xfrm>
            <a:off x="2306677" y="278915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2104A-A964-4EE7-A143-BA0A8FF3001A}"/>
              </a:ext>
            </a:extLst>
          </p:cNvPr>
          <p:cNvSpPr txBox="1"/>
          <p:nvPr/>
        </p:nvSpPr>
        <p:spPr>
          <a:xfrm>
            <a:off x="6912156" y="270531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7E0CA-C212-4918-80EA-AA7626D143A7}"/>
              </a:ext>
            </a:extLst>
          </p:cNvPr>
          <p:cNvSpPr txBox="1"/>
          <p:nvPr/>
        </p:nvSpPr>
        <p:spPr>
          <a:xfrm>
            <a:off x="6115310" y="269984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0B5B6-211E-4162-A2CF-DDA78D11DDB5}"/>
              </a:ext>
            </a:extLst>
          </p:cNvPr>
          <p:cNvSpPr txBox="1"/>
          <p:nvPr/>
        </p:nvSpPr>
        <p:spPr>
          <a:xfrm>
            <a:off x="4554055" y="272568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9BCE78-BE1B-40E5-B159-E24D18A1AB90}"/>
              </a:ext>
            </a:extLst>
          </p:cNvPr>
          <p:cNvCxnSpPr/>
          <p:nvPr/>
        </p:nvCxnSpPr>
        <p:spPr>
          <a:xfrm flipV="1">
            <a:off x="381383" y="3612477"/>
            <a:ext cx="11675831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37212-B548-4761-8A62-1D4A7CB1DD2D}"/>
              </a:ext>
            </a:extLst>
          </p:cNvPr>
          <p:cNvCxnSpPr/>
          <p:nvPr/>
        </p:nvCxnSpPr>
        <p:spPr>
          <a:xfrm>
            <a:off x="879555" y="3364348"/>
            <a:ext cx="0" cy="6662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ED4AFDF-E9F5-4ABB-88B2-17B3A2FAC852}"/>
              </a:ext>
            </a:extLst>
          </p:cNvPr>
          <p:cNvSpPr/>
          <p:nvPr/>
        </p:nvSpPr>
        <p:spPr>
          <a:xfrm>
            <a:off x="2292893" y="3364348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43D9C7-79B7-4F37-A31D-3F935439085F}"/>
              </a:ext>
            </a:extLst>
          </p:cNvPr>
          <p:cNvSpPr/>
          <p:nvPr/>
        </p:nvSpPr>
        <p:spPr>
          <a:xfrm>
            <a:off x="4618716" y="3352860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971924-518D-4B12-B521-B003B9B15879}"/>
              </a:ext>
            </a:extLst>
          </p:cNvPr>
          <p:cNvSpPr/>
          <p:nvPr/>
        </p:nvSpPr>
        <p:spPr>
          <a:xfrm>
            <a:off x="6137355" y="3364348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8E982A-963A-4AED-BEA7-BD2E0B2EC01A}"/>
              </a:ext>
            </a:extLst>
          </p:cNvPr>
          <p:cNvSpPr/>
          <p:nvPr/>
        </p:nvSpPr>
        <p:spPr>
          <a:xfrm>
            <a:off x="6934201" y="3364348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504383-DCCC-436C-A205-016CD04B29B7}"/>
              </a:ext>
            </a:extLst>
          </p:cNvPr>
          <p:cNvSpPr txBox="1"/>
          <p:nvPr/>
        </p:nvSpPr>
        <p:spPr>
          <a:xfrm>
            <a:off x="2348032" y="415468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A61F6A-238E-48BB-AB25-219A4E17A2F0}"/>
              </a:ext>
            </a:extLst>
          </p:cNvPr>
          <p:cNvSpPr txBox="1"/>
          <p:nvPr/>
        </p:nvSpPr>
        <p:spPr>
          <a:xfrm>
            <a:off x="6953511" y="40708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0F6F4-1563-4DA0-9D20-DCECCFB8CAB8}"/>
              </a:ext>
            </a:extLst>
          </p:cNvPr>
          <p:cNvSpPr txBox="1"/>
          <p:nvPr/>
        </p:nvSpPr>
        <p:spPr>
          <a:xfrm>
            <a:off x="6156665" y="4065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33BFE-F653-42D0-81BA-3C0D5B322BBB}"/>
              </a:ext>
            </a:extLst>
          </p:cNvPr>
          <p:cNvSpPr txBox="1"/>
          <p:nvPr/>
        </p:nvSpPr>
        <p:spPr>
          <a:xfrm>
            <a:off x="4595410" y="409121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F14849-9331-493E-8AE5-136CF40A7C14}"/>
              </a:ext>
            </a:extLst>
          </p:cNvPr>
          <p:cNvCxnSpPr/>
          <p:nvPr/>
        </p:nvCxnSpPr>
        <p:spPr>
          <a:xfrm>
            <a:off x="8459349" y="3415193"/>
            <a:ext cx="284888" cy="4411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42F602-4716-4C61-B29B-4F7A54F47D28}"/>
              </a:ext>
            </a:extLst>
          </p:cNvPr>
          <p:cNvCxnSpPr/>
          <p:nvPr/>
        </p:nvCxnSpPr>
        <p:spPr>
          <a:xfrm flipH="1">
            <a:off x="8463178" y="3396813"/>
            <a:ext cx="230515" cy="4549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7B2558-DD20-4515-8B65-31B299A85A9B}"/>
              </a:ext>
            </a:extLst>
          </p:cNvPr>
          <p:cNvSpPr txBox="1"/>
          <p:nvPr/>
        </p:nvSpPr>
        <p:spPr>
          <a:xfrm>
            <a:off x="8321500" y="4030619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610DEF-49D6-4464-923D-7B0FE5B826C7}"/>
              </a:ext>
            </a:extLst>
          </p:cNvPr>
          <p:cNvCxnSpPr/>
          <p:nvPr/>
        </p:nvCxnSpPr>
        <p:spPr>
          <a:xfrm flipV="1">
            <a:off x="381383" y="5079100"/>
            <a:ext cx="11675831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8DF786-77B5-4FD3-ABA3-62B5E12DBAEF}"/>
              </a:ext>
            </a:extLst>
          </p:cNvPr>
          <p:cNvCxnSpPr/>
          <p:nvPr/>
        </p:nvCxnSpPr>
        <p:spPr>
          <a:xfrm>
            <a:off x="879555" y="4830971"/>
            <a:ext cx="0" cy="6662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7E44191-7A44-4785-95F5-46D74B51E50F}"/>
              </a:ext>
            </a:extLst>
          </p:cNvPr>
          <p:cNvSpPr/>
          <p:nvPr/>
        </p:nvSpPr>
        <p:spPr>
          <a:xfrm>
            <a:off x="2292893" y="4830971"/>
            <a:ext cx="634104" cy="61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4525D-90E7-4BD0-82F0-127CF5DED7DE}"/>
              </a:ext>
            </a:extLst>
          </p:cNvPr>
          <p:cNvSpPr txBox="1"/>
          <p:nvPr/>
        </p:nvSpPr>
        <p:spPr>
          <a:xfrm>
            <a:off x="2348032" y="562130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DF3C66-E78B-433B-9B94-AE2AF141C943}"/>
              </a:ext>
            </a:extLst>
          </p:cNvPr>
          <p:cNvCxnSpPr/>
          <p:nvPr/>
        </p:nvCxnSpPr>
        <p:spPr>
          <a:xfrm flipH="1">
            <a:off x="3584080" y="4700659"/>
            <a:ext cx="680057" cy="7965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34E0EF-8666-4B8A-9229-622B73A8CB91}"/>
              </a:ext>
            </a:extLst>
          </p:cNvPr>
          <p:cNvSpPr txBox="1"/>
          <p:nvPr/>
        </p:nvSpPr>
        <p:spPr>
          <a:xfrm>
            <a:off x="3717335" y="5251975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unsubscribe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25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F707-2EF5-4C6E-A1A4-F93E445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marble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A58CF-7BD2-4F56-AB2F-13043884F784}"/>
              </a:ext>
            </a:extLst>
          </p:cNvPr>
          <p:cNvCxnSpPr/>
          <p:nvPr/>
        </p:nvCxnSpPr>
        <p:spPr>
          <a:xfrm>
            <a:off x="399763" y="2122878"/>
            <a:ext cx="116023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06837F-1147-4A5B-9462-750077D0B984}"/>
              </a:ext>
            </a:extLst>
          </p:cNvPr>
          <p:cNvSpPr txBox="1"/>
          <p:nvPr/>
        </p:nvSpPr>
        <p:spPr>
          <a:xfrm>
            <a:off x="188394" y="1474987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interval</a:t>
            </a:r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0E94C5-C566-4A16-B460-44DD36B4A294}"/>
              </a:ext>
            </a:extLst>
          </p:cNvPr>
          <p:cNvCxnSpPr/>
          <p:nvPr/>
        </p:nvCxnSpPr>
        <p:spPr>
          <a:xfrm>
            <a:off x="1001705" y="1957459"/>
            <a:ext cx="0" cy="4089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4471D78-13B3-4F71-9BD1-54421200C0E7}"/>
              </a:ext>
            </a:extLst>
          </p:cNvPr>
          <p:cNvSpPr/>
          <p:nvPr/>
        </p:nvSpPr>
        <p:spPr>
          <a:xfrm>
            <a:off x="1851775" y="1795213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AB202A-9607-4A90-8403-3F3488B9C98F}"/>
              </a:ext>
            </a:extLst>
          </p:cNvPr>
          <p:cNvSpPr/>
          <p:nvPr/>
        </p:nvSpPr>
        <p:spPr>
          <a:xfrm>
            <a:off x="3148324" y="1795212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91DB96-DCE9-49C3-AA74-22E733C4930C}"/>
              </a:ext>
            </a:extLst>
          </p:cNvPr>
          <p:cNvSpPr/>
          <p:nvPr/>
        </p:nvSpPr>
        <p:spPr>
          <a:xfrm>
            <a:off x="4572581" y="1795210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E535D5-C15C-40CE-A8FD-985CF45725CC}"/>
              </a:ext>
            </a:extLst>
          </p:cNvPr>
          <p:cNvSpPr/>
          <p:nvPr/>
        </p:nvSpPr>
        <p:spPr>
          <a:xfrm>
            <a:off x="5996839" y="1795211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6E381-678F-4653-9469-591CE29D28E1}"/>
              </a:ext>
            </a:extLst>
          </p:cNvPr>
          <p:cNvSpPr txBox="1"/>
          <p:nvPr/>
        </p:nvSpPr>
        <p:spPr>
          <a:xfrm>
            <a:off x="7030312" y="17598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137667-A8C6-4563-9A62-CFBA4B6C1030}"/>
              </a:ext>
            </a:extLst>
          </p:cNvPr>
          <p:cNvCxnSpPr/>
          <p:nvPr/>
        </p:nvCxnSpPr>
        <p:spPr>
          <a:xfrm>
            <a:off x="432693" y="4076891"/>
            <a:ext cx="116023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1AA83-2B55-4A73-9CAA-23F3DA9082F5}"/>
              </a:ext>
            </a:extLst>
          </p:cNvPr>
          <p:cNvCxnSpPr>
            <a:cxnSpLocks/>
          </p:cNvCxnSpPr>
          <p:nvPr/>
        </p:nvCxnSpPr>
        <p:spPr>
          <a:xfrm>
            <a:off x="1034635" y="3478396"/>
            <a:ext cx="0" cy="14060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5F70DC0-81D2-487A-889C-D7EEDD496A06}"/>
              </a:ext>
            </a:extLst>
          </p:cNvPr>
          <p:cNvSpPr/>
          <p:nvPr/>
        </p:nvSpPr>
        <p:spPr>
          <a:xfrm>
            <a:off x="655551" y="3752130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244511-FF18-4292-8292-6D8679F01A40}"/>
              </a:ext>
            </a:extLst>
          </p:cNvPr>
          <p:cNvSpPr/>
          <p:nvPr/>
        </p:nvSpPr>
        <p:spPr>
          <a:xfrm>
            <a:off x="1952100" y="3752129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770615-24D5-4DC3-8C3A-4597723974D0}"/>
              </a:ext>
            </a:extLst>
          </p:cNvPr>
          <p:cNvSpPr/>
          <p:nvPr/>
        </p:nvSpPr>
        <p:spPr>
          <a:xfrm>
            <a:off x="3376357" y="3752127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FD9717-BAFE-4AB9-8FE3-92210E3BC2A0}"/>
              </a:ext>
            </a:extLst>
          </p:cNvPr>
          <p:cNvSpPr/>
          <p:nvPr/>
        </p:nvSpPr>
        <p:spPr>
          <a:xfrm>
            <a:off x="4800615" y="3752128"/>
            <a:ext cx="758168" cy="65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0B619-8C59-46BE-8C19-F9DBD8C7D2FC}"/>
              </a:ext>
            </a:extLst>
          </p:cNvPr>
          <p:cNvSpPr txBox="1"/>
          <p:nvPr/>
        </p:nvSpPr>
        <p:spPr>
          <a:xfrm>
            <a:off x="7063242" y="37138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D3A925-B4C3-411F-B2B9-7D20BCBA3061}"/>
              </a:ext>
            </a:extLst>
          </p:cNvPr>
          <p:cNvCxnSpPr/>
          <p:nvPr/>
        </p:nvCxnSpPr>
        <p:spPr>
          <a:xfrm>
            <a:off x="5330749" y="3538131"/>
            <a:ext cx="0" cy="14703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ECA0FF-C06F-44A5-B63D-498E02ACF3A1}"/>
              </a:ext>
            </a:extLst>
          </p:cNvPr>
          <p:cNvSpPr txBox="1"/>
          <p:nvPr/>
        </p:nvSpPr>
        <p:spPr>
          <a:xfrm>
            <a:off x="5114207" y="5105017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75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1AC1-1C7C-4CFE-B153-C564073C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this.http.get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4549EF-8D77-413E-A690-1898656C8287}"/>
              </a:ext>
            </a:extLst>
          </p:cNvPr>
          <p:cNvCxnSpPr/>
          <p:nvPr/>
        </p:nvCxnSpPr>
        <p:spPr>
          <a:xfrm flipV="1">
            <a:off x="372193" y="2228563"/>
            <a:ext cx="11537982" cy="55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3CAE1E-23A5-466E-B336-26185F5FC42F}"/>
              </a:ext>
            </a:extLst>
          </p:cNvPr>
          <p:cNvCxnSpPr/>
          <p:nvPr/>
        </p:nvCxnSpPr>
        <p:spPr>
          <a:xfrm>
            <a:off x="1217668" y="1948269"/>
            <a:ext cx="0" cy="7168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C89C98-917F-4927-B152-4CB5360C1FF6}"/>
              </a:ext>
            </a:extLst>
          </p:cNvPr>
          <p:cNvSpPr/>
          <p:nvPr/>
        </p:nvSpPr>
        <p:spPr>
          <a:xfrm>
            <a:off x="3882753" y="1925295"/>
            <a:ext cx="1782845" cy="71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response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AA890-60B1-4DF5-86FB-689D07A350A2}"/>
              </a:ext>
            </a:extLst>
          </p:cNvPr>
          <p:cNvCxnSpPr/>
          <p:nvPr/>
        </p:nvCxnSpPr>
        <p:spPr>
          <a:xfrm>
            <a:off x="5725339" y="1801230"/>
            <a:ext cx="0" cy="10384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C06986-60AC-47BD-ADF5-9DE7919D5237}"/>
              </a:ext>
            </a:extLst>
          </p:cNvPr>
          <p:cNvSpPr txBox="1"/>
          <p:nvPr/>
        </p:nvSpPr>
        <p:spPr>
          <a:xfrm>
            <a:off x="5422070" y="2954569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70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465A-FABE-4213-ABA3-FF53684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75865-A2F0-4DDF-B0A1-3FDD1C6B6833}"/>
              </a:ext>
            </a:extLst>
          </p:cNvPr>
          <p:cNvSpPr/>
          <p:nvPr/>
        </p:nvSpPr>
        <p:spPr>
          <a:xfrm>
            <a:off x="918995" y="3087823"/>
            <a:ext cx="1304973" cy="93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32CB0-7B93-40DF-91FC-5ECF1D6DE75F}"/>
              </a:ext>
            </a:extLst>
          </p:cNvPr>
          <p:cNvSpPr/>
          <p:nvPr/>
        </p:nvSpPr>
        <p:spPr>
          <a:xfrm>
            <a:off x="4719805" y="1282763"/>
            <a:ext cx="1304973" cy="93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2782C-4F8F-41AB-AD6F-92CCED677002}"/>
              </a:ext>
            </a:extLst>
          </p:cNvPr>
          <p:cNvSpPr txBox="1"/>
          <p:nvPr/>
        </p:nvSpPr>
        <p:spPr>
          <a:xfrm>
            <a:off x="6096000" y="1506022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00F17-B49C-4F4F-976B-1D5025EE1AA5}"/>
              </a:ext>
            </a:extLst>
          </p:cNvPr>
          <p:cNvSpPr/>
          <p:nvPr/>
        </p:nvSpPr>
        <p:spPr>
          <a:xfrm>
            <a:off x="5253588" y="3400300"/>
            <a:ext cx="1304973" cy="93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A867C-2961-4768-B418-8D2A8C2AF5FA}"/>
              </a:ext>
            </a:extLst>
          </p:cNvPr>
          <p:cNvSpPr txBox="1"/>
          <p:nvPr/>
        </p:nvSpPr>
        <p:spPr>
          <a:xfrm>
            <a:off x="6712492" y="3655866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0ADF33-24BB-4894-949C-CB7208FE85AB}"/>
              </a:ext>
            </a:extLst>
          </p:cNvPr>
          <p:cNvCxnSpPr>
            <a:endCxn id="5" idx="1"/>
          </p:cNvCxnSpPr>
          <p:nvPr/>
        </p:nvCxnSpPr>
        <p:spPr>
          <a:xfrm flipV="1">
            <a:off x="2223968" y="1751451"/>
            <a:ext cx="2495837" cy="1423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A118A0-AFA2-4935-AC66-69EA0BABD98A}"/>
              </a:ext>
            </a:extLst>
          </p:cNvPr>
          <p:cNvCxnSpPr/>
          <p:nvPr/>
        </p:nvCxnSpPr>
        <p:spPr>
          <a:xfrm flipH="1">
            <a:off x="2223968" y="2098381"/>
            <a:ext cx="2495837" cy="1330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FB80A-9E97-4F4E-B491-5B40707C9FA1}"/>
              </a:ext>
            </a:extLst>
          </p:cNvPr>
          <p:cNvCxnSpPr/>
          <p:nvPr/>
        </p:nvCxnSpPr>
        <p:spPr>
          <a:xfrm flipV="1">
            <a:off x="2223968" y="3698955"/>
            <a:ext cx="3064848" cy="551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96B14D-782B-44BC-BE9F-59FD10651E60}"/>
              </a:ext>
            </a:extLst>
          </p:cNvPr>
          <p:cNvCxnSpPr/>
          <p:nvPr/>
        </p:nvCxnSpPr>
        <p:spPr>
          <a:xfrm flipH="1" flipV="1">
            <a:off x="2206354" y="3929750"/>
            <a:ext cx="3047234" cy="95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DF4AE-9D99-470C-BBAC-311C2CB8149B}"/>
              </a:ext>
            </a:extLst>
          </p:cNvPr>
          <p:cNvSpPr/>
          <p:nvPr/>
        </p:nvSpPr>
        <p:spPr>
          <a:xfrm>
            <a:off x="1741113" y="3846758"/>
            <a:ext cx="776551" cy="757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09198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099-6A68-42F2-B150-0C838969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1B45-1A24-4FB8-B451-360FC028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Formulaire intelligent :</a:t>
            </a:r>
          </a:p>
          <a:p>
            <a:pPr lvl="1"/>
            <a:r>
              <a:rPr lang="fr-FR" strike="sngStrike" dirty="0"/>
              <a:t>validation, validation asynchrone, validation multi champs</a:t>
            </a:r>
          </a:p>
          <a:p>
            <a:pPr lvl="1"/>
            <a:r>
              <a:rPr lang="fr-FR" strike="sngStrike" dirty="0"/>
              <a:t>affichage des erreurs dans les champs</a:t>
            </a:r>
          </a:p>
          <a:p>
            <a:pPr lvl="1"/>
            <a:r>
              <a:rPr lang="fr-FR" strike="sngStrike" dirty="0"/>
              <a:t>performance (</a:t>
            </a:r>
            <a:r>
              <a:rPr lang="fr-FR" strike="sngStrike" dirty="0" err="1"/>
              <a:t>debounce</a:t>
            </a:r>
            <a:r>
              <a:rPr lang="fr-FR" strike="sngStrike" dirty="0"/>
              <a:t>, </a:t>
            </a:r>
            <a:r>
              <a:rPr lang="fr-FR" strike="sngStrike" dirty="0" err="1"/>
              <a:t>throttle</a:t>
            </a:r>
            <a:r>
              <a:rPr lang="fr-FR" strike="sngStrike" dirty="0"/>
              <a:t>)</a:t>
            </a:r>
          </a:p>
          <a:p>
            <a:r>
              <a:rPr lang="fr-FR" strike="sngStrike" dirty="0" err="1"/>
              <a:t>Integration</a:t>
            </a:r>
            <a:r>
              <a:rPr lang="fr-FR" strike="sngStrike" dirty="0"/>
              <a:t> back end</a:t>
            </a:r>
          </a:p>
          <a:p>
            <a:pPr lvl="1"/>
            <a:r>
              <a:rPr lang="fr-FR" strike="sngStrike" dirty="0"/>
              <a:t>Refactorisation en observable</a:t>
            </a:r>
          </a:p>
          <a:p>
            <a:r>
              <a:rPr lang="fr-FR" dirty="0"/>
              <a:t>Artefacts :</a:t>
            </a:r>
          </a:p>
          <a:p>
            <a:pPr lvl="1"/>
            <a:r>
              <a:rPr lang="fr-FR" strike="sngStrike" dirty="0"/>
              <a:t>directive</a:t>
            </a:r>
          </a:p>
          <a:p>
            <a:pPr lvl="1"/>
            <a:r>
              <a:rPr lang="fr-FR" strike="sngStrike" dirty="0"/>
              <a:t>pipe</a:t>
            </a:r>
          </a:p>
          <a:p>
            <a:r>
              <a:rPr lang="fr-FR" dirty="0"/>
              <a:t>Linter :</a:t>
            </a:r>
          </a:p>
          <a:p>
            <a:pPr lvl="1"/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Test</a:t>
            </a:r>
          </a:p>
          <a:p>
            <a:pPr lvl="1"/>
            <a:r>
              <a:rPr lang="fr-FR" dirty="0"/>
              <a:t>Test unitaire</a:t>
            </a:r>
          </a:p>
          <a:p>
            <a:pPr lvl="1"/>
            <a:r>
              <a:rPr lang="fr-FR" dirty="0"/>
              <a:t>Test E2E</a:t>
            </a:r>
          </a:p>
          <a:p>
            <a:r>
              <a:rPr lang="fr-FR" dirty="0"/>
              <a:t>Mise en prod</a:t>
            </a:r>
          </a:p>
          <a:p>
            <a:pPr lvl="1"/>
            <a:r>
              <a:rPr lang="fr-FR" dirty="0"/>
              <a:t>no console log</a:t>
            </a:r>
          </a:p>
          <a:p>
            <a:pPr lvl="1"/>
            <a:r>
              <a:rPr lang="fr-FR" dirty="0"/>
              <a:t>url rewriting</a:t>
            </a:r>
          </a:p>
          <a:p>
            <a:pPr lvl="1"/>
            <a:r>
              <a:rPr lang="fr-FR" dirty="0"/>
              <a:t>cors</a:t>
            </a:r>
          </a:p>
          <a:p>
            <a:pPr lvl="1"/>
            <a:r>
              <a:rPr lang="fr-FR" dirty="0"/>
              <a:t>configuration des </a:t>
            </a:r>
            <a:r>
              <a:rPr lang="fr-FR" dirty="0" err="1"/>
              <a:t>urls</a:t>
            </a:r>
            <a:endParaRPr lang="fr-FR" dirty="0"/>
          </a:p>
          <a:p>
            <a:pPr lvl="1"/>
            <a:r>
              <a:rPr lang="fr-FR" dirty="0"/>
              <a:t>SSR</a:t>
            </a:r>
          </a:p>
        </p:txBody>
      </p:sp>
    </p:spTree>
    <p:extLst>
      <p:ext uri="{BB962C8B-B14F-4D97-AF65-F5344CB8AC3E}">
        <p14:creationId xmlns:p14="http://schemas.microsoft.com/office/powerpoint/2010/main" val="176485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8F59-2E73-40A3-87F1-2FC52DCC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9186-9394-4B22-BA21-7ADF6861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-l --show-</a:t>
            </a:r>
            <a:r>
              <a:rPr lang="fr-FR" dirty="0" err="1"/>
              <a:t>origin</a:t>
            </a:r>
            <a:endParaRPr lang="fr-FR" dirty="0"/>
          </a:p>
          <a:p>
            <a:r>
              <a:rPr lang="fr-FR" dirty="0"/>
              <a:t>git config --global user.name "Jean-Louis GUENEGO"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jlguenego@gmail.com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7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0208-E9A3-4BF3-9B00-F0587C57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7ECE-4841-4F19-BEB8-CB7B105B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https://ux-lois.github.io/</a:t>
            </a:r>
            <a:endParaRPr lang="fr-FR" dirty="0"/>
          </a:p>
          <a:p>
            <a:r>
              <a:rPr lang="fr-FR" dirty="0">
                <a:hlinkClick r:id="rId5"/>
              </a:rPr>
              <a:t>https://rxmarbles.com/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30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04A-C74B-4732-9B0E-D68E9D9C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Googlegraphie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6A9F-1EE0-44DD-B143-CCD66D58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"</a:t>
            </a:r>
            <a:r>
              <a:rPr lang="en-US" dirty="0"/>
              <a:t>100 things every designer needs to know about people </a:t>
            </a:r>
            <a:r>
              <a:rPr lang="en-US" dirty="0" err="1"/>
              <a:t>github</a:t>
            </a:r>
            <a:r>
              <a:rPr lang="en-US" dirty="0"/>
              <a:t>"</a:t>
            </a:r>
          </a:p>
          <a:p>
            <a:r>
              <a:rPr lang="en-US" dirty="0"/>
              <a:t>"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lois</a:t>
            </a:r>
            <a:r>
              <a:rPr lang="en-US" dirty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67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655C-B69D-4E96-A692-A4E4D12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B675-B363-450D-883B-07385FF0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Material</a:t>
            </a:r>
            <a:r>
              <a:rPr lang="fr-FR" dirty="0"/>
              <a:t> Icon </a:t>
            </a:r>
            <a:r>
              <a:rPr lang="fr-FR" dirty="0" err="1"/>
              <a:t>Theme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Thunder</a:t>
            </a:r>
            <a:r>
              <a:rPr lang="fr-FR" dirty="0"/>
              <a:t> Client</a:t>
            </a:r>
          </a:p>
          <a:p>
            <a:r>
              <a:rPr lang="fr-FR" dirty="0" err="1"/>
              <a:t>Intellicode</a:t>
            </a:r>
            <a:r>
              <a:rPr lang="fr-FR" dirty="0"/>
              <a:t> </a:t>
            </a:r>
          </a:p>
          <a:p>
            <a:r>
              <a:rPr lang="fr-FR" dirty="0" err="1"/>
              <a:t>Intellicode</a:t>
            </a:r>
            <a:r>
              <a:rPr lang="fr-FR" dirty="0"/>
              <a:t> </a:t>
            </a:r>
            <a:r>
              <a:rPr lang="fr-FR" dirty="0" err="1"/>
              <a:t>Completions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Services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CodeMetrics</a:t>
            </a:r>
            <a:r>
              <a:rPr lang="fr-FR" dirty="0"/>
              <a:t> (juste quand besoin)</a:t>
            </a:r>
          </a:p>
          <a:p>
            <a:r>
              <a:rPr lang="fr-FR" dirty="0"/>
              <a:t>Template String Converter</a:t>
            </a:r>
          </a:p>
          <a:p>
            <a:r>
              <a:rPr lang="fr-FR"/>
              <a:t>ESLin</a:t>
            </a:r>
            <a:r>
              <a:rPr lang="fr-FR" dirty="0"/>
              <a:t>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0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A64A-D1A4-4595-BC35-281CCE0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D02B-EDB3-4D4F-9A0F-FADE8D84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/>
              <a:t>rimraf</a:t>
            </a:r>
            <a:endParaRPr lang="fr-FR" dirty="0"/>
          </a:p>
          <a:p>
            <a:r>
              <a:rPr lang="fr-FR" dirty="0" err="1"/>
              <a:t>rimraf</a:t>
            </a:r>
            <a:r>
              <a:rPr lang="fr-FR" dirty="0"/>
              <a:t> </a:t>
            </a:r>
            <a:r>
              <a:rPr lang="fr-FR" dirty="0" err="1"/>
              <a:t>node_modules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2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965B-C943-42B8-BCA3-F6E7542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3867-B7EA-47D8-A0F4-C3C51AFB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dit aussi package</a:t>
            </a:r>
          </a:p>
          <a:p>
            <a:r>
              <a:rPr lang="fr-FR" dirty="0" err="1"/>
              <a:t>repertoire</a:t>
            </a:r>
            <a:r>
              <a:rPr lang="fr-FR" dirty="0"/>
              <a:t> qui contient un fichier </a:t>
            </a:r>
            <a:r>
              <a:rPr lang="fr-FR" dirty="0" err="1"/>
              <a:t>package.json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10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3FE6B4-7A23-4C3A-99CB-6D78BF5CDCC0}"/>
              </a:ext>
            </a:extLst>
          </p:cNvPr>
          <p:cNvSpPr/>
          <p:nvPr/>
        </p:nvSpPr>
        <p:spPr>
          <a:xfrm>
            <a:off x="9144000" y="1497962"/>
            <a:ext cx="2938735" cy="753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F657-1696-4DE5-B1D2-0A6B896D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8841" cy="1325563"/>
          </a:xfrm>
        </p:spPr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CEF000-C4DF-4F7A-8E8E-8EE24550F352}"/>
              </a:ext>
            </a:extLst>
          </p:cNvPr>
          <p:cNvCxnSpPr/>
          <p:nvPr/>
        </p:nvCxnSpPr>
        <p:spPr>
          <a:xfrm flipV="1">
            <a:off x="223622" y="1870155"/>
            <a:ext cx="11744756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0D86-B259-4EF6-8A41-3D1900B888CF}"/>
              </a:ext>
            </a:extLst>
          </p:cNvPr>
          <p:cNvCxnSpPr/>
          <p:nvPr/>
        </p:nvCxnSpPr>
        <p:spPr>
          <a:xfrm>
            <a:off x="473282" y="1690688"/>
            <a:ext cx="0" cy="5286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3F1EC1-3CA1-41ED-9FD9-35E5A396C1BC}"/>
              </a:ext>
            </a:extLst>
          </p:cNvPr>
          <p:cNvSpPr txBox="1"/>
          <p:nvPr/>
        </p:nvSpPr>
        <p:spPr>
          <a:xfrm>
            <a:off x="0" y="2251538"/>
            <a:ext cx="111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4EB021-CFEE-4821-9153-E04987734066}"/>
              </a:ext>
            </a:extLst>
          </p:cNvPr>
          <p:cNvCxnSpPr/>
          <p:nvPr/>
        </p:nvCxnSpPr>
        <p:spPr>
          <a:xfrm>
            <a:off x="1543912" y="1640406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8112E0-E740-4F7E-A355-24A9C5A39511}"/>
              </a:ext>
            </a:extLst>
          </p:cNvPr>
          <p:cNvSpPr txBox="1"/>
          <p:nvPr/>
        </p:nvSpPr>
        <p:spPr>
          <a:xfrm>
            <a:off x="1194694" y="2334247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A04735-E1A5-4511-8841-DA7DCC0BC8FF}"/>
              </a:ext>
            </a:extLst>
          </p:cNvPr>
          <p:cNvCxnSpPr/>
          <p:nvPr/>
        </p:nvCxnSpPr>
        <p:spPr>
          <a:xfrm>
            <a:off x="2260728" y="1727711"/>
            <a:ext cx="0" cy="4043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FC58AC-B25C-4DC4-AB74-F870E6A2E4F8}"/>
              </a:ext>
            </a:extLst>
          </p:cNvPr>
          <p:cNvSpPr txBox="1"/>
          <p:nvPr/>
        </p:nvSpPr>
        <p:spPr>
          <a:xfrm>
            <a:off x="1961799" y="2086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9CED4F-C5D7-4293-9795-9044D7817052}"/>
              </a:ext>
            </a:extLst>
          </p:cNvPr>
          <p:cNvCxnSpPr/>
          <p:nvPr/>
        </p:nvCxnSpPr>
        <p:spPr>
          <a:xfrm>
            <a:off x="2913214" y="1640406"/>
            <a:ext cx="0" cy="5789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84B958-CA06-47FD-9FC9-22C27CE8E8B5}"/>
              </a:ext>
            </a:extLst>
          </p:cNvPr>
          <p:cNvSpPr txBox="1"/>
          <p:nvPr/>
        </p:nvSpPr>
        <p:spPr>
          <a:xfrm>
            <a:off x="2591266" y="21780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CD3B3-BB2C-48B4-A7F6-AF5FE8B9CD31}"/>
              </a:ext>
            </a:extLst>
          </p:cNvPr>
          <p:cNvCxnSpPr/>
          <p:nvPr/>
        </p:nvCxnSpPr>
        <p:spPr>
          <a:xfrm>
            <a:off x="6322685" y="1640406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9B5207-B44B-4744-9E29-73C219DB9AF9}"/>
              </a:ext>
            </a:extLst>
          </p:cNvPr>
          <p:cNvSpPr txBox="1"/>
          <p:nvPr/>
        </p:nvSpPr>
        <p:spPr>
          <a:xfrm>
            <a:off x="6129696" y="228370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F79EB2-C28C-44A0-9F48-73BE4F5AE72E}"/>
              </a:ext>
            </a:extLst>
          </p:cNvPr>
          <p:cNvCxnSpPr/>
          <p:nvPr/>
        </p:nvCxnSpPr>
        <p:spPr>
          <a:xfrm>
            <a:off x="4912028" y="1640406"/>
            <a:ext cx="0" cy="6432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F8CA1C-9B29-4996-8068-21DF1F064A3A}"/>
              </a:ext>
            </a:extLst>
          </p:cNvPr>
          <p:cNvSpPr txBox="1"/>
          <p:nvPr/>
        </p:nvSpPr>
        <p:spPr>
          <a:xfrm>
            <a:off x="4691469" y="245831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411BA6-46C0-410F-838B-4F73E7A05D24}"/>
              </a:ext>
            </a:extLst>
          </p:cNvPr>
          <p:cNvCxnSpPr/>
          <p:nvPr/>
        </p:nvCxnSpPr>
        <p:spPr>
          <a:xfrm>
            <a:off x="6096000" y="1259023"/>
            <a:ext cx="0" cy="1721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B12CEF-69A9-48DA-B75A-E8ACE0AD0888}"/>
              </a:ext>
            </a:extLst>
          </p:cNvPr>
          <p:cNvSpPr txBox="1"/>
          <p:nvPr/>
        </p:nvSpPr>
        <p:spPr>
          <a:xfrm>
            <a:off x="5711780" y="3008973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CommonJS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77AF19-C081-4C75-8180-CA9662A61A40}"/>
              </a:ext>
            </a:extLst>
          </p:cNvPr>
          <p:cNvCxnSpPr>
            <a:cxnSpLocks/>
          </p:cNvCxnSpPr>
          <p:nvPr/>
        </p:nvCxnSpPr>
        <p:spPr>
          <a:xfrm>
            <a:off x="7126806" y="1624324"/>
            <a:ext cx="0" cy="537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CF7255-11D4-4308-A138-6752AEC1F6C5}"/>
              </a:ext>
            </a:extLst>
          </p:cNvPr>
          <p:cNvSpPr txBox="1"/>
          <p:nvPr/>
        </p:nvSpPr>
        <p:spPr>
          <a:xfrm>
            <a:off x="6824212" y="2161936"/>
            <a:ext cx="69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2011</a:t>
            </a:r>
          </a:p>
          <a:p>
            <a:r>
              <a:rPr lang="fr-FR" dirty="0"/>
              <a:t>ES5.1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81AF29-C5E5-4354-9EAB-ACB6E0290146}"/>
              </a:ext>
            </a:extLst>
          </p:cNvPr>
          <p:cNvCxnSpPr/>
          <p:nvPr/>
        </p:nvCxnSpPr>
        <p:spPr>
          <a:xfrm>
            <a:off x="9144000" y="1497962"/>
            <a:ext cx="0" cy="790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BDE-4926-4792-8B03-25CAA3DBFF67}"/>
              </a:ext>
            </a:extLst>
          </p:cNvPr>
          <p:cNvSpPr txBox="1"/>
          <p:nvPr/>
        </p:nvSpPr>
        <p:spPr>
          <a:xfrm>
            <a:off x="8863706" y="23342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8FDDC4-C708-4D1C-AAF3-A4DABAFC0175}"/>
              </a:ext>
            </a:extLst>
          </p:cNvPr>
          <p:cNvCxnSpPr/>
          <p:nvPr/>
        </p:nvCxnSpPr>
        <p:spPr>
          <a:xfrm>
            <a:off x="7806862" y="1027906"/>
            <a:ext cx="0" cy="2496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CBD663-2DE1-4A37-B36E-0EB8D4D08916}"/>
              </a:ext>
            </a:extLst>
          </p:cNvPr>
          <p:cNvSpPr txBox="1"/>
          <p:nvPr/>
        </p:nvSpPr>
        <p:spPr>
          <a:xfrm>
            <a:off x="7301157" y="3524346"/>
            <a:ext cx="21110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r>
              <a:rPr lang="fr-FR" dirty="0"/>
              <a:t>, super</a:t>
            </a:r>
          </a:p>
          <a:p>
            <a:endParaRPr lang="fr-FR" dirty="0"/>
          </a:p>
          <a:p>
            <a:r>
              <a:rPr lang="fr-FR" dirty="0"/>
              <a:t>typage explicite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21698F-85D8-4018-9015-C5607E1A4C5A}"/>
              </a:ext>
            </a:extLst>
          </p:cNvPr>
          <p:cNvCxnSpPr/>
          <p:nvPr/>
        </p:nvCxnSpPr>
        <p:spPr>
          <a:xfrm flipV="1">
            <a:off x="8712072" y="2980578"/>
            <a:ext cx="317054" cy="1384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EAFBC02-96C0-4439-BC25-3CC5FDD839D8}"/>
              </a:ext>
            </a:extLst>
          </p:cNvPr>
          <p:cNvSpPr txBox="1"/>
          <p:nvPr/>
        </p:nvSpPr>
        <p:spPr>
          <a:xfrm>
            <a:off x="10030830" y="2930034"/>
            <a:ext cx="868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</a:t>
            </a:r>
          </a:p>
          <a:p>
            <a:r>
              <a:rPr lang="fr-FR" dirty="0" err="1"/>
              <a:t>Esaaaa</a:t>
            </a:r>
            <a:endParaRPr lang="fr-FR" dirty="0"/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38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658</Words>
  <Application>Microsoft Office PowerPoint</Application>
  <PresentationFormat>Widescreen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Notes</vt:lpstr>
      <vt:lpstr>Logiciels</vt:lpstr>
      <vt:lpstr>git</vt:lpstr>
      <vt:lpstr>Webographie</vt:lpstr>
      <vt:lpstr>Googlegraphie</vt:lpstr>
      <vt:lpstr>Vscode extensions</vt:lpstr>
      <vt:lpstr>npm</vt:lpstr>
      <vt:lpstr>module node</vt:lpstr>
      <vt:lpstr>Javascript</vt:lpstr>
      <vt:lpstr>HTTP</vt:lpstr>
      <vt:lpstr>Chrome extensions</vt:lpstr>
      <vt:lpstr>Modules</vt:lpstr>
      <vt:lpstr>Artefacts angular</vt:lpstr>
      <vt:lpstr>arbre de composants</vt:lpstr>
      <vt:lpstr>PowerPoint Presentation</vt:lpstr>
      <vt:lpstr>PowerPoint Presentation</vt:lpstr>
      <vt:lpstr>PowerPoint Presentation</vt:lpstr>
      <vt:lpstr>Asynchrone Programming </vt:lpstr>
      <vt:lpstr>this dans une fonction</vt:lpstr>
      <vt:lpstr>Observables</vt:lpstr>
      <vt:lpstr>marble diagram</vt:lpstr>
      <vt:lpstr>this.http.get</vt:lpstr>
      <vt:lpstr>CORS</vt:lpstr>
      <vt:lpstr>reste a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78</cp:revision>
  <dcterms:created xsi:type="dcterms:W3CDTF">2023-12-11T08:00:27Z</dcterms:created>
  <dcterms:modified xsi:type="dcterms:W3CDTF">2023-12-14T12:44:41Z</dcterms:modified>
</cp:coreProperties>
</file>